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36"/>
  </p:notesMasterIdLst>
  <p:sldIdLst>
    <p:sldId id="256" r:id="rId2"/>
    <p:sldId id="307" r:id="rId3"/>
    <p:sldId id="309" r:id="rId4"/>
    <p:sldId id="261" r:id="rId5"/>
    <p:sldId id="304" r:id="rId6"/>
    <p:sldId id="301" r:id="rId7"/>
    <p:sldId id="302" r:id="rId8"/>
    <p:sldId id="308" r:id="rId9"/>
    <p:sldId id="303" r:id="rId10"/>
    <p:sldId id="305" r:id="rId11"/>
    <p:sldId id="306" r:id="rId12"/>
    <p:sldId id="312" r:id="rId13"/>
    <p:sldId id="311" r:id="rId14"/>
    <p:sldId id="310" r:id="rId15"/>
    <p:sldId id="293" r:id="rId16"/>
    <p:sldId id="316" r:id="rId17"/>
    <p:sldId id="317" r:id="rId18"/>
    <p:sldId id="318" r:id="rId19"/>
    <p:sldId id="314" r:id="rId20"/>
    <p:sldId id="319" r:id="rId21"/>
    <p:sldId id="320" r:id="rId22"/>
    <p:sldId id="321" r:id="rId23"/>
    <p:sldId id="315" r:id="rId24"/>
    <p:sldId id="313" r:id="rId25"/>
    <p:sldId id="291" r:id="rId26"/>
    <p:sldId id="281" r:id="rId27"/>
    <p:sldId id="298" r:id="rId28"/>
    <p:sldId id="292" r:id="rId29"/>
    <p:sldId id="287" r:id="rId30"/>
    <p:sldId id="284" r:id="rId31"/>
    <p:sldId id="296" r:id="rId32"/>
    <p:sldId id="294" r:id="rId33"/>
    <p:sldId id="283" r:id="rId34"/>
    <p:sldId id="297" r:id="rId35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echnika-Bold" panose="00000600000000000000" charset="-18"/>
      <p:regular r:id="rId41"/>
    </p:embeddedFont>
    <p:embeddedFont>
      <p:font typeface="Technika" panose="020B0604020202020204" charset="-18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6A1948-4FED-4658-B4CC-38371546D846}">
          <p14:sldIdLst>
            <p14:sldId id="256"/>
            <p14:sldId id="307"/>
            <p14:sldId id="309"/>
            <p14:sldId id="261"/>
            <p14:sldId id="304"/>
            <p14:sldId id="301"/>
            <p14:sldId id="302"/>
            <p14:sldId id="308"/>
            <p14:sldId id="303"/>
            <p14:sldId id="305"/>
            <p14:sldId id="306"/>
            <p14:sldId id="312"/>
            <p14:sldId id="311"/>
            <p14:sldId id="310"/>
          </p14:sldIdLst>
        </p14:section>
        <p14:section name="Analysis" id="{52C9AC46-E335-43CB-A8BC-91DD97DD8E8E}">
          <p14:sldIdLst>
            <p14:sldId id="293"/>
            <p14:sldId id="316"/>
            <p14:sldId id="317"/>
            <p14:sldId id="318"/>
          </p14:sldIdLst>
        </p14:section>
        <p14:section name="Development" id="{75BCC440-8BB1-4477-BE93-38A0687BA19E}">
          <p14:sldIdLst>
            <p14:sldId id="314"/>
            <p14:sldId id="319"/>
            <p14:sldId id="320"/>
            <p14:sldId id="321"/>
          </p14:sldIdLst>
        </p14:section>
        <p14:section name="Testing" id="{54E20A49-CE7C-49C4-9E53-47302E683C92}">
          <p14:sldIdLst>
            <p14:sldId id="315"/>
          </p14:sldIdLst>
        </p14:section>
        <p14:section name="Old" id="{64373762-BFBB-4C3D-8FEC-C8D6DA599794}">
          <p14:sldIdLst>
            <p14:sldId id="313"/>
            <p14:sldId id="291"/>
            <p14:sldId id="281"/>
            <p14:sldId id="298"/>
            <p14:sldId id="292"/>
            <p14:sldId id="287"/>
            <p14:sldId id="284"/>
            <p14:sldId id="296"/>
            <p14:sldId id="294"/>
            <p14:sldId id="28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482" y="60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24.5.2017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4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1.xml"/><Relationship Id="rId7" Type="http://schemas.openxmlformats.org/officeDocument/2006/relationships/image" Target="../media/image15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5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5.emf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62.xml"/><Relationship Id="rId21" Type="http://schemas.openxmlformats.org/officeDocument/2006/relationships/tags" Target="../tags/tag57.xml"/><Relationship Id="rId42" Type="http://schemas.openxmlformats.org/officeDocument/2006/relationships/tags" Target="../tags/tag78.xml"/><Relationship Id="rId47" Type="http://schemas.openxmlformats.org/officeDocument/2006/relationships/tags" Target="../tags/tag83.xml"/><Relationship Id="rId63" Type="http://schemas.openxmlformats.org/officeDocument/2006/relationships/tags" Target="../tags/tag99.xml"/><Relationship Id="rId68" Type="http://schemas.openxmlformats.org/officeDocument/2006/relationships/tags" Target="../tags/tag104.xml"/><Relationship Id="rId84" Type="http://schemas.openxmlformats.org/officeDocument/2006/relationships/tags" Target="../tags/tag120.xml"/><Relationship Id="rId89" Type="http://schemas.openxmlformats.org/officeDocument/2006/relationships/tags" Target="../tags/tag125.xml"/><Relationship Id="rId16" Type="http://schemas.openxmlformats.org/officeDocument/2006/relationships/tags" Target="../tags/tag52.xml"/><Relationship Id="rId107" Type="http://schemas.openxmlformats.org/officeDocument/2006/relationships/tags" Target="../tags/tag143.xml"/><Relationship Id="rId11" Type="http://schemas.openxmlformats.org/officeDocument/2006/relationships/tags" Target="../tags/tag47.xml"/><Relationship Id="rId32" Type="http://schemas.openxmlformats.org/officeDocument/2006/relationships/tags" Target="../tags/tag68.xml"/><Relationship Id="rId37" Type="http://schemas.openxmlformats.org/officeDocument/2006/relationships/tags" Target="../tags/tag73.xml"/><Relationship Id="rId53" Type="http://schemas.openxmlformats.org/officeDocument/2006/relationships/tags" Target="../tags/tag89.xml"/><Relationship Id="rId58" Type="http://schemas.openxmlformats.org/officeDocument/2006/relationships/tags" Target="../tags/tag94.xml"/><Relationship Id="rId74" Type="http://schemas.openxmlformats.org/officeDocument/2006/relationships/tags" Target="../tags/tag110.xml"/><Relationship Id="rId79" Type="http://schemas.openxmlformats.org/officeDocument/2006/relationships/tags" Target="../tags/tag115.xml"/><Relationship Id="rId102" Type="http://schemas.openxmlformats.org/officeDocument/2006/relationships/tags" Target="../tags/tag138.xml"/><Relationship Id="rId5" Type="http://schemas.openxmlformats.org/officeDocument/2006/relationships/tags" Target="../tags/tag41.xml"/><Relationship Id="rId90" Type="http://schemas.openxmlformats.org/officeDocument/2006/relationships/tags" Target="../tags/tag126.xml"/><Relationship Id="rId95" Type="http://schemas.openxmlformats.org/officeDocument/2006/relationships/tags" Target="../tags/tag131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43" Type="http://schemas.openxmlformats.org/officeDocument/2006/relationships/tags" Target="../tags/tag79.xml"/><Relationship Id="rId48" Type="http://schemas.openxmlformats.org/officeDocument/2006/relationships/tags" Target="../tags/tag84.xml"/><Relationship Id="rId64" Type="http://schemas.openxmlformats.org/officeDocument/2006/relationships/tags" Target="../tags/tag100.xml"/><Relationship Id="rId69" Type="http://schemas.openxmlformats.org/officeDocument/2006/relationships/tags" Target="../tags/tag105.xml"/><Relationship Id="rId80" Type="http://schemas.openxmlformats.org/officeDocument/2006/relationships/tags" Target="../tags/tag116.xml"/><Relationship Id="rId85" Type="http://schemas.openxmlformats.org/officeDocument/2006/relationships/tags" Target="../tags/tag121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33" Type="http://schemas.openxmlformats.org/officeDocument/2006/relationships/tags" Target="../tags/tag69.xml"/><Relationship Id="rId38" Type="http://schemas.openxmlformats.org/officeDocument/2006/relationships/tags" Target="../tags/tag74.xml"/><Relationship Id="rId59" Type="http://schemas.openxmlformats.org/officeDocument/2006/relationships/tags" Target="../tags/tag95.xml"/><Relationship Id="rId103" Type="http://schemas.openxmlformats.org/officeDocument/2006/relationships/tags" Target="../tags/tag139.xml"/><Relationship Id="rId108" Type="http://schemas.openxmlformats.org/officeDocument/2006/relationships/slideLayout" Target="../slideLayouts/slideLayout3.xml"/><Relationship Id="rId54" Type="http://schemas.openxmlformats.org/officeDocument/2006/relationships/tags" Target="../tags/tag90.xml"/><Relationship Id="rId70" Type="http://schemas.openxmlformats.org/officeDocument/2006/relationships/tags" Target="../tags/tag106.xml"/><Relationship Id="rId75" Type="http://schemas.openxmlformats.org/officeDocument/2006/relationships/tags" Target="../tags/tag111.xml"/><Relationship Id="rId91" Type="http://schemas.openxmlformats.org/officeDocument/2006/relationships/tags" Target="../tags/tag127.xml"/><Relationship Id="rId96" Type="http://schemas.openxmlformats.org/officeDocument/2006/relationships/tags" Target="../tags/tag132.xml"/><Relationship Id="rId1" Type="http://schemas.openxmlformats.org/officeDocument/2006/relationships/vmlDrawing" Target="../drawings/vmlDrawing20.vml"/><Relationship Id="rId6" Type="http://schemas.openxmlformats.org/officeDocument/2006/relationships/tags" Target="../tags/tag42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36" Type="http://schemas.openxmlformats.org/officeDocument/2006/relationships/tags" Target="../tags/tag72.xml"/><Relationship Id="rId49" Type="http://schemas.openxmlformats.org/officeDocument/2006/relationships/tags" Target="../tags/tag85.xml"/><Relationship Id="rId57" Type="http://schemas.openxmlformats.org/officeDocument/2006/relationships/tags" Target="../tags/tag93.xml"/><Relationship Id="rId106" Type="http://schemas.openxmlformats.org/officeDocument/2006/relationships/tags" Target="../tags/tag142.xml"/><Relationship Id="rId10" Type="http://schemas.openxmlformats.org/officeDocument/2006/relationships/tags" Target="../tags/tag46.xml"/><Relationship Id="rId31" Type="http://schemas.openxmlformats.org/officeDocument/2006/relationships/tags" Target="../tags/tag67.xml"/><Relationship Id="rId44" Type="http://schemas.openxmlformats.org/officeDocument/2006/relationships/tags" Target="../tags/tag80.xml"/><Relationship Id="rId52" Type="http://schemas.openxmlformats.org/officeDocument/2006/relationships/tags" Target="../tags/tag88.xml"/><Relationship Id="rId60" Type="http://schemas.openxmlformats.org/officeDocument/2006/relationships/tags" Target="../tags/tag96.xml"/><Relationship Id="rId65" Type="http://schemas.openxmlformats.org/officeDocument/2006/relationships/tags" Target="../tags/tag101.xml"/><Relationship Id="rId73" Type="http://schemas.openxmlformats.org/officeDocument/2006/relationships/tags" Target="../tags/tag109.xml"/><Relationship Id="rId78" Type="http://schemas.openxmlformats.org/officeDocument/2006/relationships/tags" Target="../tags/tag114.xml"/><Relationship Id="rId81" Type="http://schemas.openxmlformats.org/officeDocument/2006/relationships/tags" Target="../tags/tag117.xml"/><Relationship Id="rId86" Type="http://schemas.openxmlformats.org/officeDocument/2006/relationships/tags" Target="../tags/tag122.xml"/><Relationship Id="rId94" Type="http://schemas.openxmlformats.org/officeDocument/2006/relationships/tags" Target="../tags/tag130.xml"/><Relationship Id="rId99" Type="http://schemas.openxmlformats.org/officeDocument/2006/relationships/tags" Target="../tags/tag135.xml"/><Relationship Id="rId101" Type="http://schemas.openxmlformats.org/officeDocument/2006/relationships/tags" Target="../tags/tag13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9" Type="http://schemas.openxmlformats.org/officeDocument/2006/relationships/tags" Target="../tags/tag75.xml"/><Relationship Id="rId109" Type="http://schemas.openxmlformats.org/officeDocument/2006/relationships/oleObject" Target="../embeddings/oleObject20.bin"/><Relationship Id="rId34" Type="http://schemas.openxmlformats.org/officeDocument/2006/relationships/tags" Target="../tags/tag70.xml"/><Relationship Id="rId50" Type="http://schemas.openxmlformats.org/officeDocument/2006/relationships/tags" Target="../tags/tag86.xml"/><Relationship Id="rId55" Type="http://schemas.openxmlformats.org/officeDocument/2006/relationships/tags" Target="../tags/tag91.xml"/><Relationship Id="rId76" Type="http://schemas.openxmlformats.org/officeDocument/2006/relationships/tags" Target="../tags/tag112.xml"/><Relationship Id="rId97" Type="http://schemas.openxmlformats.org/officeDocument/2006/relationships/tags" Target="../tags/tag133.xml"/><Relationship Id="rId104" Type="http://schemas.openxmlformats.org/officeDocument/2006/relationships/tags" Target="../tags/tag140.xml"/><Relationship Id="rId7" Type="http://schemas.openxmlformats.org/officeDocument/2006/relationships/tags" Target="../tags/tag43.xml"/><Relationship Id="rId71" Type="http://schemas.openxmlformats.org/officeDocument/2006/relationships/tags" Target="../tags/tag107.xml"/><Relationship Id="rId92" Type="http://schemas.openxmlformats.org/officeDocument/2006/relationships/tags" Target="../tags/tag128.xml"/><Relationship Id="rId2" Type="http://schemas.openxmlformats.org/officeDocument/2006/relationships/tags" Target="../tags/tag38.xml"/><Relationship Id="rId29" Type="http://schemas.openxmlformats.org/officeDocument/2006/relationships/tags" Target="../tags/tag65.xml"/><Relationship Id="rId24" Type="http://schemas.openxmlformats.org/officeDocument/2006/relationships/tags" Target="../tags/tag60.xml"/><Relationship Id="rId40" Type="http://schemas.openxmlformats.org/officeDocument/2006/relationships/tags" Target="../tags/tag76.xml"/><Relationship Id="rId45" Type="http://schemas.openxmlformats.org/officeDocument/2006/relationships/tags" Target="../tags/tag81.xml"/><Relationship Id="rId66" Type="http://schemas.openxmlformats.org/officeDocument/2006/relationships/tags" Target="../tags/tag102.xml"/><Relationship Id="rId87" Type="http://schemas.openxmlformats.org/officeDocument/2006/relationships/tags" Target="../tags/tag123.xml"/><Relationship Id="rId110" Type="http://schemas.openxmlformats.org/officeDocument/2006/relationships/image" Target="../media/image1.emf"/><Relationship Id="rId61" Type="http://schemas.openxmlformats.org/officeDocument/2006/relationships/tags" Target="../tags/tag97.xml"/><Relationship Id="rId82" Type="http://schemas.openxmlformats.org/officeDocument/2006/relationships/tags" Target="../tags/tag118.xml"/><Relationship Id="rId19" Type="http://schemas.openxmlformats.org/officeDocument/2006/relationships/tags" Target="../tags/tag55.xml"/><Relationship Id="rId14" Type="http://schemas.openxmlformats.org/officeDocument/2006/relationships/tags" Target="../tags/tag50.xml"/><Relationship Id="rId30" Type="http://schemas.openxmlformats.org/officeDocument/2006/relationships/tags" Target="../tags/tag66.xml"/><Relationship Id="rId35" Type="http://schemas.openxmlformats.org/officeDocument/2006/relationships/tags" Target="../tags/tag71.xml"/><Relationship Id="rId56" Type="http://schemas.openxmlformats.org/officeDocument/2006/relationships/tags" Target="../tags/tag92.xml"/><Relationship Id="rId77" Type="http://schemas.openxmlformats.org/officeDocument/2006/relationships/tags" Target="../tags/tag113.xml"/><Relationship Id="rId100" Type="http://schemas.openxmlformats.org/officeDocument/2006/relationships/tags" Target="../tags/tag136.xml"/><Relationship Id="rId105" Type="http://schemas.openxmlformats.org/officeDocument/2006/relationships/tags" Target="../tags/tag141.xml"/><Relationship Id="rId8" Type="http://schemas.openxmlformats.org/officeDocument/2006/relationships/tags" Target="../tags/tag44.xml"/><Relationship Id="rId51" Type="http://schemas.openxmlformats.org/officeDocument/2006/relationships/tags" Target="../tags/tag87.xml"/><Relationship Id="rId72" Type="http://schemas.openxmlformats.org/officeDocument/2006/relationships/tags" Target="../tags/tag108.xml"/><Relationship Id="rId93" Type="http://schemas.openxmlformats.org/officeDocument/2006/relationships/tags" Target="../tags/tag129.xml"/><Relationship Id="rId98" Type="http://schemas.openxmlformats.org/officeDocument/2006/relationships/tags" Target="../tags/tag134.xml"/><Relationship Id="rId3" Type="http://schemas.openxmlformats.org/officeDocument/2006/relationships/tags" Target="../tags/tag39.xml"/><Relationship Id="rId25" Type="http://schemas.openxmlformats.org/officeDocument/2006/relationships/tags" Target="../tags/tag61.xml"/><Relationship Id="rId46" Type="http://schemas.openxmlformats.org/officeDocument/2006/relationships/tags" Target="../tags/tag82.xml"/><Relationship Id="rId67" Type="http://schemas.openxmlformats.org/officeDocument/2006/relationships/tags" Target="../tags/tag103.xml"/><Relationship Id="rId20" Type="http://schemas.openxmlformats.org/officeDocument/2006/relationships/tags" Target="../tags/tag56.xml"/><Relationship Id="rId41" Type="http://schemas.openxmlformats.org/officeDocument/2006/relationships/tags" Target="../tags/tag77.xml"/><Relationship Id="rId62" Type="http://schemas.openxmlformats.org/officeDocument/2006/relationships/tags" Target="../tags/tag98.xml"/><Relationship Id="rId83" Type="http://schemas.openxmlformats.org/officeDocument/2006/relationships/tags" Target="../tags/tag119.xml"/><Relationship Id="rId88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15.emf"/><Relationship Id="rId2" Type="http://schemas.openxmlformats.org/officeDocument/2006/relationships/tags" Target="../tags/tag14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5.emf"/><Relationship Id="rId2" Type="http://schemas.openxmlformats.org/officeDocument/2006/relationships/tags" Target="../tags/tag15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15.emf"/><Relationship Id="rId2" Type="http://schemas.openxmlformats.org/officeDocument/2006/relationships/tags" Target="../tags/tag15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5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28" name="Oval 2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29" name="Oval 2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30" name="Oval 2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31" name="Oval 3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32" name="Oval 3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33" name="Oval 3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34" name="Oval 3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35" name="Oval 3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36" name="Oval 3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37" name="Oval 3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log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2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84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Detailed</a:t>
            </a:r>
            <a:r>
              <a:rPr lang="cs-CZ" dirty="0" smtClean="0"/>
              <a:t> </a:t>
            </a:r>
            <a:r>
              <a:rPr lang="cs-CZ" dirty="0" err="1" smtClean="0"/>
              <a:t>requirements</a:t>
            </a:r>
            <a:r>
              <a:rPr lang="cs-CZ" dirty="0" smtClean="0"/>
              <a:t>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84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0032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Analytics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What</a:t>
            </a:r>
            <a:r>
              <a:rPr lang="cs-CZ" dirty="0"/>
              <a:t> are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First</a:t>
            </a:r>
            <a:r>
              <a:rPr lang="cs-CZ" dirty="0"/>
              <a:t> step: </a:t>
            </a:r>
            <a:r>
              <a:rPr lang="cs-CZ" dirty="0" err="1"/>
              <a:t>Read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- </a:t>
            </a:r>
            <a:r>
              <a:rPr lang="cs-CZ" dirty="0" err="1"/>
              <a:t>success</a:t>
            </a:r>
            <a:endParaRPr lang="cs-CZ" dirty="0"/>
          </a:p>
          <a:p>
            <a:r>
              <a:rPr lang="cs-CZ" dirty="0"/>
              <a:t>Second step: </a:t>
            </a:r>
            <a:r>
              <a:rPr lang="cs-CZ" dirty="0" err="1"/>
              <a:t>Understand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– </a:t>
            </a:r>
            <a:r>
              <a:rPr lang="cs-CZ" dirty="0" err="1"/>
              <a:t>failed</a:t>
            </a:r>
            <a:endParaRPr lang="cs-CZ" dirty="0"/>
          </a:p>
          <a:p>
            <a:r>
              <a:rPr lang="cs-CZ" dirty="0" err="1"/>
              <a:t>Third</a:t>
            </a:r>
            <a:r>
              <a:rPr lang="cs-CZ" dirty="0"/>
              <a:t> step: </a:t>
            </a:r>
            <a:r>
              <a:rPr lang="cs-CZ" dirty="0" err="1"/>
              <a:t>Ask</a:t>
            </a:r>
            <a:r>
              <a:rPr lang="cs-CZ" dirty="0"/>
              <a:t> </a:t>
            </a:r>
            <a:r>
              <a:rPr lang="cs-CZ" dirty="0" err="1"/>
              <a:t>Bestoun</a:t>
            </a:r>
            <a:r>
              <a:rPr lang="cs-CZ" dirty="0"/>
              <a:t> S. Ahmed - </a:t>
            </a:r>
            <a:r>
              <a:rPr lang="cs-CZ" dirty="0" err="1"/>
              <a:t>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000" y="1314588"/>
            <a:ext cx="7794000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- </a:t>
            </a:r>
            <a:r>
              <a:rPr lang="en-US" dirty="0"/>
              <a:t>Full Project View</a:t>
            </a:r>
            <a:endParaRPr lang="cs-CZ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80000" y="1775656"/>
            <a:ext cx="5292369" cy="4505022"/>
            <a:chOff x="2067308" y="2261068"/>
            <a:chExt cx="5292369" cy="45050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4946" y="2339430"/>
              <a:ext cx="5063229" cy="4426660"/>
            </a:xfrm>
            <a:prstGeom prst="rect">
              <a:avLst/>
            </a:prstGeom>
          </p:spPr>
        </p:pic>
        <p:sp>
          <p:nvSpPr>
            <p:cNvPr id="44" name="NumberBall"/>
            <p:cNvSpPr>
              <a:spLocks noChangeArrowheads="1"/>
            </p:cNvSpPr>
            <p:nvPr/>
          </p:nvSpPr>
          <p:spPr bwMode="gray">
            <a:xfrm>
              <a:off x="2067308" y="226106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5" name="NumberBall"/>
            <p:cNvSpPr>
              <a:spLocks noChangeArrowheads="1"/>
            </p:cNvSpPr>
            <p:nvPr/>
          </p:nvSpPr>
          <p:spPr bwMode="gray">
            <a:xfrm>
              <a:off x="7064402" y="226106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6" name="NumberBall"/>
            <p:cNvSpPr>
              <a:spLocks noChangeArrowheads="1"/>
            </p:cNvSpPr>
            <p:nvPr/>
          </p:nvSpPr>
          <p:spPr bwMode="gray">
            <a:xfrm>
              <a:off x="2343083" y="577471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7" name="NumberBall"/>
            <p:cNvSpPr>
              <a:spLocks noChangeArrowheads="1"/>
            </p:cNvSpPr>
            <p:nvPr/>
          </p:nvSpPr>
          <p:spPr bwMode="gray">
            <a:xfrm>
              <a:off x="2476931" y="255634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</a:p>
          </p:txBody>
        </p:sp>
        <p:sp>
          <p:nvSpPr>
            <p:cNvPr id="48" name="NumberBall"/>
            <p:cNvSpPr>
              <a:spLocks noChangeArrowheads="1"/>
            </p:cNvSpPr>
            <p:nvPr/>
          </p:nvSpPr>
          <p:spPr bwMode="gray">
            <a:xfrm>
              <a:off x="6528327" y="235969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</a:p>
          </p:txBody>
        </p:sp>
        <p:sp>
          <p:nvSpPr>
            <p:cNvPr id="49" name="NumberBall"/>
            <p:cNvSpPr>
              <a:spLocks noChangeArrowheads="1"/>
            </p:cNvSpPr>
            <p:nvPr/>
          </p:nvSpPr>
          <p:spPr bwMode="gray">
            <a:xfrm>
              <a:off x="2766495" y="601420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</a:p>
          </p:txBody>
        </p:sp>
        <p:sp>
          <p:nvSpPr>
            <p:cNvPr id="50" name="NumberBall"/>
            <p:cNvSpPr>
              <a:spLocks noChangeArrowheads="1"/>
            </p:cNvSpPr>
            <p:nvPr/>
          </p:nvSpPr>
          <p:spPr bwMode="gray">
            <a:xfrm>
              <a:off x="3127206" y="2740296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</a:p>
          </p:txBody>
        </p:sp>
        <p:sp>
          <p:nvSpPr>
            <p:cNvPr id="51" name="NumberBall"/>
            <p:cNvSpPr>
              <a:spLocks noChangeArrowheads="1"/>
            </p:cNvSpPr>
            <p:nvPr/>
          </p:nvSpPr>
          <p:spPr bwMode="gray">
            <a:xfrm>
              <a:off x="6687625" y="30668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</a:p>
          </p:txBody>
        </p:sp>
        <p:sp>
          <p:nvSpPr>
            <p:cNvPr id="52" name="NumberBall"/>
            <p:cNvSpPr>
              <a:spLocks noChangeArrowheads="1"/>
            </p:cNvSpPr>
            <p:nvPr/>
          </p:nvSpPr>
          <p:spPr bwMode="gray">
            <a:xfrm>
              <a:off x="3613319" y="616183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</a:p>
          </p:txBody>
        </p:sp>
        <p:sp>
          <p:nvSpPr>
            <p:cNvPr id="53" name="NumberBall"/>
            <p:cNvSpPr>
              <a:spLocks noChangeArrowheads="1"/>
            </p:cNvSpPr>
            <p:nvPr/>
          </p:nvSpPr>
          <p:spPr bwMode="gray">
            <a:xfrm>
              <a:off x="4770042" y="330199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</a:p>
          </p:txBody>
        </p:sp>
        <p:sp>
          <p:nvSpPr>
            <p:cNvPr id="54" name="NumberBall"/>
            <p:cNvSpPr>
              <a:spLocks noChangeArrowheads="1"/>
            </p:cNvSpPr>
            <p:nvPr/>
          </p:nvSpPr>
          <p:spPr bwMode="gray">
            <a:xfrm>
              <a:off x="2362583" y="400084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</a:p>
          </p:txBody>
        </p:sp>
        <p:sp>
          <p:nvSpPr>
            <p:cNvPr id="55" name="NumberBall"/>
            <p:cNvSpPr>
              <a:spLocks noChangeArrowheads="1"/>
            </p:cNvSpPr>
            <p:nvPr/>
          </p:nvSpPr>
          <p:spPr bwMode="gray">
            <a:xfrm>
              <a:off x="3028519" y="362726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</a:p>
          </p:txBody>
        </p:sp>
        <p:sp>
          <p:nvSpPr>
            <p:cNvPr id="56" name="NumberBall"/>
            <p:cNvSpPr>
              <a:spLocks noChangeArrowheads="1"/>
            </p:cNvSpPr>
            <p:nvPr/>
          </p:nvSpPr>
          <p:spPr bwMode="gray">
            <a:xfrm>
              <a:off x="2618857" y="514267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57" name="NumberBall"/>
            <p:cNvSpPr>
              <a:spLocks noChangeArrowheads="1"/>
            </p:cNvSpPr>
            <p:nvPr/>
          </p:nvSpPr>
          <p:spPr bwMode="gray">
            <a:xfrm>
              <a:off x="4829362" y="491277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11166" y="3810704"/>
            <a:ext cx="1994931" cy="1976492"/>
            <a:chOff x="6561963" y="4296116"/>
            <a:chExt cx="1994931" cy="197649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8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800000"/>
            <a:ext cx="7929776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don‘t</a:t>
            </a:r>
            <a:r>
              <a:rPr lang="cs-CZ" dirty="0"/>
              <a:t> </a:t>
            </a:r>
            <a:r>
              <a:rPr lang="cs-CZ" dirty="0" err="1"/>
              <a:t>want</a:t>
            </a:r>
            <a:r>
              <a:rPr lang="cs-CZ" dirty="0"/>
              <a:t> to </a:t>
            </a:r>
            <a:r>
              <a:rPr lang="cs-CZ" dirty="0" err="1"/>
              <a:t>reinvent</a:t>
            </a:r>
            <a:r>
              <a:rPr lang="cs-CZ" dirty="0"/>
              <a:t> </a:t>
            </a:r>
            <a:r>
              <a:rPr lang="cs-CZ" dirty="0" err="1"/>
              <a:t>wheels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modules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run in C++? – </a:t>
            </a:r>
            <a:r>
              <a:rPr lang="cs-CZ" dirty="0" err="1"/>
              <a:t>None</a:t>
            </a:r>
            <a:endParaRPr lang="cs-CZ" dirty="0"/>
          </a:p>
          <a:p>
            <a:r>
              <a:rPr lang="cs-CZ" dirty="0"/>
              <a:t>Are </a:t>
            </a:r>
            <a:r>
              <a:rPr lang="cs-CZ" dirty="0" err="1"/>
              <a:t>there</a:t>
            </a:r>
            <a:r>
              <a:rPr lang="cs-CZ" dirty="0"/>
              <a:t> </a:t>
            </a:r>
            <a:r>
              <a:rPr lang="cs-CZ" dirty="0" err="1"/>
              <a:t>modules</a:t>
            </a:r>
            <a:r>
              <a:rPr lang="cs-CZ" dirty="0"/>
              <a:t> in Java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use? – </a:t>
            </a:r>
            <a:r>
              <a:rPr lang="cs-CZ" dirty="0" err="1"/>
              <a:t>Yes</a:t>
            </a:r>
            <a:r>
              <a:rPr lang="cs-CZ" dirty="0"/>
              <a:t>, SAT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9938" y="1331725"/>
            <a:ext cx="7794000" cy="1087934"/>
          </a:xfrm>
        </p:spPr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58" name="TextovéPole 57"/>
          <p:cNvSpPr txBox="1"/>
          <p:nvPr/>
        </p:nvSpPr>
        <p:spPr>
          <a:xfrm>
            <a:off x="574026" y="1875691"/>
            <a:ext cx="793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cs-CZ" dirty="0" smtClean="0"/>
              <a:t> </a:t>
            </a:r>
            <a:r>
              <a:rPr lang="cs-CZ" dirty="0" err="1" smtClean="0"/>
              <a:t>Starting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package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least </a:t>
            </a:r>
            <a:r>
              <a:rPr lang="cs-CZ" dirty="0" err="1" smtClean="0"/>
              <a:t>dependencies</a:t>
            </a:r>
            <a:endParaRPr lang="cs-CZ" dirty="0" smtClean="0"/>
          </a:p>
          <a:p>
            <a:pPr marL="285750" indent="-285750">
              <a:buFont typeface="Wingdings" pitchFamily="2" charset="2"/>
              <a:buChar char="q"/>
            </a:pPr>
            <a:endParaRPr lang="cs-CZ" dirty="0"/>
          </a:p>
        </p:txBody>
      </p:sp>
      <p:sp>
        <p:nvSpPr>
          <p:cNvPr id="64" name="NumberBall"/>
          <p:cNvSpPr>
            <a:spLocks noChangeArrowheads="1"/>
          </p:cNvSpPr>
          <p:nvPr/>
        </p:nvSpPr>
        <p:spPr bwMode="gray">
          <a:xfrm>
            <a:off x="2690774" y="512126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5" name="NumberBall"/>
          <p:cNvSpPr>
            <a:spLocks noChangeArrowheads="1"/>
          </p:cNvSpPr>
          <p:nvPr/>
        </p:nvSpPr>
        <p:spPr bwMode="gray">
          <a:xfrm>
            <a:off x="871834" y="577724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6" name="NumberBall"/>
          <p:cNvSpPr>
            <a:spLocks noChangeArrowheads="1"/>
          </p:cNvSpPr>
          <p:nvPr/>
        </p:nvSpPr>
        <p:spPr bwMode="gray">
          <a:xfrm>
            <a:off x="4827256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7" name="NumberBall"/>
          <p:cNvSpPr>
            <a:spLocks noChangeArrowheads="1"/>
          </p:cNvSpPr>
          <p:nvPr/>
        </p:nvSpPr>
        <p:spPr bwMode="gray">
          <a:xfrm>
            <a:off x="6982899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8" name="NumberBall"/>
          <p:cNvSpPr>
            <a:spLocks noChangeArrowheads="1"/>
          </p:cNvSpPr>
          <p:nvPr/>
        </p:nvSpPr>
        <p:spPr bwMode="gray">
          <a:xfrm>
            <a:off x="6982898" y="3827148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9" name="NumberBall"/>
          <p:cNvSpPr>
            <a:spLocks noChangeArrowheads="1"/>
          </p:cNvSpPr>
          <p:nvPr/>
        </p:nvSpPr>
        <p:spPr bwMode="gray">
          <a:xfrm>
            <a:off x="6702554" y="3077305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0" name="NumberBall"/>
          <p:cNvSpPr>
            <a:spLocks noChangeArrowheads="1"/>
          </p:cNvSpPr>
          <p:nvPr/>
        </p:nvSpPr>
        <p:spPr bwMode="gray">
          <a:xfrm>
            <a:off x="4805367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71" name="NumberBall"/>
          <p:cNvSpPr>
            <a:spLocks noChangeArrowheads="1"/>
          </p:cNvSpPr>
          <p:nvPr/>
        </p:nvSpPr>
        <p:spPr bwMode="gray">
          <a:xfrm>
            <a:off x="4535489" y="307730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84" name="NumberBall"/>
          <p:cNvSpPr>
            <a:spLocks noChangeArrowheads="1"/>
          </p:cNvSpPr>
          <p:nvPr/>
        </p:nvSpPr>
        <p:spPr bwMode="gray">
          <a:xfrm>
            <a:off x="2679051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5" name="NumberBall"/>
          <p:cNvSpPr>
            <a:spLocks noChangeArrowheads="1"/>
          </p:cNvSpPr>
          <p:nvPr/>
        </p:nvSpPr>
        <p:spPr bwMode="gray">
          <a:xfrm>
            <a:off x="2693720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9" name="NumberBall"/>
          <p:cNvSpPr>
            <a:spLocks noChangeArrowheads="1"/>
          </p:cNvSpPr>
          <p:nvPr/>
        </p:nvSpPr>
        <p:spPr bwMode="gray">
          <a:xfrm>
            <a:off x="871834" y="510794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0" name="NumberBall"/>
          <p:cNvSpPr>
            <a:spLocks noChangeArrowheads="1"/>
          </p:cNvSpPr>
          <p:nvPr/>
        </p:nvSpPr>
        <p:spPr bwMode="gray">
          <a:xfrm>
            <a:off x="867071" y="381132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1" name="NumberBall"/>
          <p:cNvSpPr>
            <a:spLocks noChangeArrowheads="1"/>
          </p:cNvSpPr>
          <p:nvPr/>
        </p:nvSpPr>
        <p:spPr bwMode="gray">
          <a:xfrm>
            <a:off x="867072" y="446915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2" name="NumberBall"/>
          <p:cNvSpPr>
            <a:spLocks noChangeArrowheads="1"/>
          </p:cNvSpPr>
          <p:nvPr/>
        </p:nvSpPr>
        <p:spPr bwMode="gray">
          <a:xfrm>
            <a:off x="571796" y="3077306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44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4" grpId="0" animBg="1"/>
      <p:bldP spid="85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8504" y="1363547"/>
            <a:ext cx="7794000" cy="1087934"/>
          </a:xfrm>
        </p:spPr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Starting</a:t>
            </a:r>
            <a:r>
              <a:rPr lang="cs-CZ" dirty="0" smtClean="0"/>
              <a:t> point</a:t>
            </a:r>
            <a:br>
              <a:rPr lang="cs-CZ" dirty="0" smtClean="0"/>
            </a:b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42" y="1902977"/>
            <a:ext cx="5063229" cy="4426660"/>
          </a:xfrm>
          <a:prstGeom prst="rect">
            <a:avLst/>
          </a:prstGeom>
        </p:spPr>
      </p:pic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778504" y="182461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481238" y="286554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5775598" y="182461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239523" y="192324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398821" y="263035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054279" y="533826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477691" y="557775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324515" y="572538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540558" y="447631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188127" y="211989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1838402" y="230384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1739715" y="319081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073779" y="356438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330053" y="470622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8504" y="1363547"/>
            <a:ext cx="7794000" cy="1087934"/>
          </a:xfrm>
        </p:spPr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42" y="1902977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62729" y="1944513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4998333" y="2280324"/>
            <a:ext cx="1107572" cy="123228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4998333" y="1902977"/>
            <a:ext cx="1107572" cy="377348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508878" y="2944843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562729" y="2944843"/>
            <a:ext cx="946149" cy="1168994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961041" y="5257017"/>
            <a:ext cx="1037763" cy="1072619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271362" y="4116307"/>
            <a:ext cx="2642450" cy="1095225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961041" y="3251254"/>
            <a:ext cx="601688" cy="86258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961041" y="1944514"/>
            <a:ext cx="598549" cy="67151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508878" y="1944514"/>
            <a:ext cx="1117548" cy="1000329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626426" y="1944514"/>
            <a:ext cx="1287386" cy="99632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961041" y="2616030"/>
            <a:ext cx="598549" cy="632104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1998804" y="5257017"/>
            <a:ext cx="1109650" cy="1072619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778504" y="182461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481238" y="286554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5775598" y="182461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239523" y="192324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398821" y="2630355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054279" y="533826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477691" y="557775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324515" y="572538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540558" y="447631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188127" y="211989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1838402" y="230384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1739715" y="319081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073779" y="356438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61041" y="4113837"/>
            <a:ext cx="1310320" cy="1097695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3834204" y="2940841"/>
            <a:ext cx="1079608" cy="117546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330053" y="4706220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449292" y="3932987"/>
            <a:ext cx="1994931" cy="2033398"/>
            <a:chOff x="6211166" y="4296116"/>
            <a:chExt cx="1994931" cy="2033398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6611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Old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0" y="2535381"/>
            <a:ext cx="4428211" cy="1955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1" y="4232185"/>
            <a:ext cx="8410224" cy="2184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being</a:t>
            </a:r>
            <a:r>
              <a:rPr lang="cs-CZ" dirty="0" smtClean="0"/>
              <a:t> </a:t>
            </a:r>
            <a:r>
              <a:rPr lang="cs-CZ" dirty="0" err="1" smtClean="0"/>
              <a:t>steadily</a:t>
            </a:r>
            <a:r>
              <a:rPr lang="cs-CZ" dirty="0" smtClean="0"/>
              <a:t> </a:t>
            </a:r>
            <a:r>
              <a:rPr lang="cs-CZ" dirty="0" err="1" smtClean="0"/>
              <a:t>updated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3" y="2780880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think-cell Slide" r:id="rId109" imgW="270" imgH="270" progId="TCLayout.ActiveDocument.1">
                  <p:embed/>
                </p:oleObj>
              </mc:Choice>
              <mc:Fallback>
                <p:oleObj name="think-cell Slide" r:id="rId10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…and </a:t>
            </a:r>
            <a:r>
              <a:rPr lang="cs-CZ" dirty="0" err="1" smtClean="0"/>
              <a:t>we</a:t>
            </a:r>
            <a:r>
              <a:rPr lang="cs-CZ" dirty="0" smtClean="0"/>
              <a:t> are </a:t>
            </a:r>
            <a:r>
              <a:rPr lang="cs-CZ" dirty="0" err="1" smtClean="0"/>
              <a:t>still</a:t>
            </a:r>
            <a:r>
              <a:rPr lang="cs-CZ" dirty="0" smtClean="0"/>
              <a:t> </a:t>
            </a:r>
            <a:r>
              <a:rPr lang="cs-CZ" dirty="0" err="1" smtClean="0"/>
              <a:t>within</a:t>
            </a:r>
            <a:r>
              <a:rPr lang="cs-CZ" dirty="0" smtClean="0"/>
              <a:t> </a:t>
            </a:r>
            <a:r>
              <a:rPr lang="cs-CZ" dirty="0" err="1" smtClean="0"/>
              <a:t>planned</a:t>
            </a:r>
            <a:r>
              <a:rPr lang="cs-CZ" dirty="0" smtClean="0"/>
              <a:t> </a:t>
            </a:r>
            <a:r>
              <a:rPr lang="cs-CZ" dirty="0" err="1" smtClean="0"/>
              <a:t>schedule</a:t>
            </a:r>
            <a:endParaRPr lang="cs-CZ" dirty="0"/>
          </a:p>
        </p:txBody>
      </p:sp>
      <p:sp>
        <p:nvSpPr>
          <p:cNvPr id="114" name="Rectangle 113"/>
          <p:cNvSpPr/>
          <p:nvPr>
            <p:custDataLst>
              <p:tags r:id="rId4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5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6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7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8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9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0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1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2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3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4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5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4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5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6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7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8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39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0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1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2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3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4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5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6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7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8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49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0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1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2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3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4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5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6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7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8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59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0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1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2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3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4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5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6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7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8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69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0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1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2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Isosceles Triangle 193"/>
          <p:cNvSpPr/>
          <p:nvPr>
            <p:custDataLst>
              <p:tags r:id="rId73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6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217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218" name="Straight Connector 217"/>
          <p:cNvCxnSpPr/>
          <p:nvPr>
            <p:custDataLst>
              <p:tags r:id="rId96"/>
            </p:custDataLst>
          </p:nvPr>
        </p:nvCxnSpPr>
        <p:spPr bwMode="gray">
          <a:xfrm>
            <a:off x="7028610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9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6619500" y="6143718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8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9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100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101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102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103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4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5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7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Today</a:t>
            </a:r>
            <a:r>
              <a:rPr lang="cs-CZ" dirty="0" smtClean="0"/>
              <a:t> </a:t>
            </a:r>
            <a:r>
              <a:rPr lang="cs-CZ" dirty="0" err="1" smtClean="0"/>
              <a:t>we</a:t>
            </a:r>
            <a:r>
              <a:rPr lang="cs-CZ" dirty="0" smtClean="0"/>
              <a:t> </a:t>
            </a:r>
            <a:r>
              <a:rPr lang="cs-CZ" dirty="0" err="1" smtClean="0"/>
              <a:t>need</a:t>
            </a:r>
            <a:r>
              <a:rPr lang="cs-CZ" dirty="0" smtClean="0"/>
              <a:t> to:</a:t>
            </a:r>
            <a:endParaRPr lang="cs-CZ" dirty="0"/>
          </a:p>
        </p:txBody>
      </p:sp>
      <p:sp>
        <p:nvSpPr>
          <p:cNvPr id="6" name="ColumnHeader"/>
          <p:cNvSpPr>
            <a:spLocks noChangeArrowheads="1"/>
          </p:cNvSpPr>
          <p:nvPr/>
        </p:nvSpPr>
        <p:spPr bwMode="gray">
          <a:xfrm>
            <a:off x="45561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Resolve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ColumnContent"/>
          <p:cNvSpPr>
            <a:spLocks noChangeArrowheads="1"/>
          </p:cNvSpPr>
          <p:nvPr/>
        </p:nvSpPr>
        <p:spPr bwMode="gray">
          <a:xfrm>
            <a:off x="45561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would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like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implement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two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endParaRPr lang="cs-CZ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See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attachment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ChR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lumnHeader"/>
          <p:cNvSpPr>
            <a:spLocks noChangeArrowheads="1"/>
          </p:cNvSpPr>
          <p:nvPr/>
        </p:nvSpPr>
        <p:spPr bwMode="gray">
          <a:xfrm>
            <a:off x="3343708" y="3614109"/>
            <a:ext cx="2460768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Discuss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ColumnContent"/>
          <p:cNvSpPr>
            <a:spLocks noChangeArrowheads="1"/>
          </p:cNvSpPr>
          <p:nvPr/>
        </p:nvSpPr>
        <p:spPr bwMode="gray">
          <a:xfrm>
            <a:off x="3343708" y="4352773"/>
            <a:ext cx="2460768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arisen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during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lumnHeader"/>
          <p:cNvSpPr>
            <a:spLocks noChangeArrowheads="1"/>
          </p:cNvSpPr>
          <p:nvPr/>
        </p:nvSpPr>
        <p:spPr bwMode="gray">
          <a:xfrm>
            <a:off x="622308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Revise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testing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strategy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ColumnContent"/>
          <p:cNvSpPr>
            <a:spLocks noChangeArrowheads="1"/>
          </p:cNvSpPr>
          <p:nvPr/>
        </p:nvSpPr>
        <p:spPr bwMode="gray">
          <a:xfrm>
            <a:off x="622308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test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stubs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already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place - 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36"/>
          <p:cNvGrpSpPr>
            <a:grpSpLocks noChangeAspect="1"/>
          </p:cNvGrpSpPr>
          <p:nvPr/>
        </p:nvGrpSpPr>
        <p:grpSpPr bwMode="auto">
          <a:xfrm>
            <a:off x="4132428" y="2716527"/>
            <a:ext cx="883328" cy="763588"/>
            <a:chOff x="3514" y="1018"/>
            <a:chExt cx="2641" cy="2283"/>
          </a:xfrm>
          <a:solidFill>
            <a:srgbClr val="4472C4"/>
          </a:solidFill>
        </p:grpSpPr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3514" y="1018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4074" y="1625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4623" y="1401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5035" y="1625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44"/>
          <p:cNvGrpSpPr>
            <a:grpSpLocks noChangeAspect="1"/>
          </p:cNvGrpSpPr>
          <p:nvPr/>
        </p:nvGrpSpPr>
        <p:grpSpPr bwMode="auto">
          <a:xfrm>
            <a:off x="1346969" y="2665835"/>
            <a:ext cx="678054" cy="848116"/>
            <a:chOff x="2724" y="1968"/>
            <a:chExt cx="307" cy="384"/>
          </a:xfrm>
          <a:solidFill>
            <a:srgbClr val="4472C4"/>
          </a:solidFill>
        </p:grpSpPr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2807" y="2128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2 h 115"/>
                <a:gd name="T8" fmla="*/ 1545 w 1555"/>
                <a:gd name="T9" fmla="*/ 24 h 115"/>
                <a:gd name="T10" fmla="*/ 1553 w 1555"/>
                <a:gd name="T11" fmla="*/ 40 h 115"/>
                <a:gd name="T12" fmla="*/ 1555 w 1555"/>
                <a:gd name="T13" fmla="*/ 58 h 115"/>
                <a:gd name="T14" fmla="*/ 1553 w 1555"/>
                <a:gd name="T15" fmla="*/ 75 h 115"/>
                <a:gd name="T16" fmla="*/ 1545 w 1555"/>
                <a:gd name="T17" fmla="*/ 92 h 115"/>
                <a:gd name="T18" fmla="*/ 1532 w 1555"/>
                <a:gd name="T19" fmla="*/ 104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4 h 115"/>
                <a:gd name="T30" fmla="*/ 11 w 1555"/>
                <a:gd name="T31" fmla="*/ 92 h 115"/>
                <a:gd name="T32" fmla="*/ 3 w 1555"/>
                <a:gd name="T33" fmla="*/ 75 h 115"/>
                <a:gd name="T34" fmla="*/ 0 w 1555"/>
                <a:gd name="T35" fmla="*/ 58 h 115"/>
                <a:gd name="T36" fmla="*/ 3 w 1555"/>
                <a:gd name="T37" fmla="*/ 40 h 115"/>
                <a:gd name="T38" fmla="*/ 11 w 1555"/>
                <a:gd name="T39" fmla="*/ 24 h 115"/>
                <a:gd name="T40" fmla="*/ 24 w 1555"/>
                <a:gd name="T41" fmla="*/ 12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5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2807" y="2077"/>
              <a:ext cx="77" cy="13"/>
            </a:xfrm>
            <a:custGeom>
              <a:avLst/>
              <a:gdLst>
                <a:gd name="T0" fmla="*/ 57 w 691"/>
                <a:gd name="T1" fmla="*/ 0 h 115"/>
                <a:gd name="T2" fmla="*/ 633 w 691"/>
                <a:gd name="T3" fmla="*/ 0 h 115"/>
                <a:gd name="T4" fmla="*/ 652 w 691"/>
                <a:gd name="T5" fmla="*/ 3 h 115"/>
                <a:gd name="T6" fmla="*/ 668 w 691"/>
                <a:gd name="T7" fmla="*/ 12 h 115"/>
                <a:gd name="T8" fmla="*/ 681 w 691"/>
                <a:gd name="T9" fmla="*/ 24 h 115"/>
                <a:gd name="T10" fmla="*/ 689 w 691"/>
                <a:gd name="T11" fmla="*/ 40 h 115"/>
                <a:gd name="T12" fmla="*/ 691 w 691"/>
                <a:gd name="T13" fmla="*/ 58 h 115"/>
                <a:gd name="T14" fmla="*/ 689 w 691"/>
                <a:gd name="T15" fmla="*/ 76 h 115"/>
                <a:gd name="T16" fmla="*/ 681 w 691"/>
                <a:gd name="T17" fmla="*/ 91 h 115"/>
                <a:gd name="T18" fmla="*/ 668 w 691"/>
                <a:gd name="T19" fmla="*/ 104 h 115"/>
                <a:gd name="T20" fmla="*/ 652 w 691"/>
                <a:gd name="T21" fmla="*/ 112 h 115"/>
                <a:gd name="T22" fmla="*/ 633 w 691"/>
                <a:gd name="T23" fmla="*/ 115 h 115"/>
                <a:gd name="T24" fmla="*/ 57 w 691"/>
                <a:gd name="T25" fmla="*/ 115 h 115"/>
                <a:gd name="T26" fmla="*/ 40 w 691"/>
                <a:gd name="T27" fmla="*/ 112 h 115"/>
                <a:gd name="T28" fmla="*/ 24 w 691"/>
                <a:gd name="T29" fmla="*/ 104 h 115"/>
                <a:gd name="T30" fmla="*/ 11 w 691"/>
                <a:gd name="T31" fmla="*/ 91 h 115"/>
                <a:gd name="T32" fmla="*/ 3 w 691"/>
                <a:gd name="T33" fmla="*/ 76 h 115"/>
                <a:gd name="T34" fmla="*/ 0 w 691"/>
                <a:gd name="T35" fmla="*/ 58 h 115"/>
                <a:gd name="T36" fmla="*/ 3 w 691"/>
                <a:gd name="T37" fmla="*/ 40 h 115"/>
                <a:gd name="T38" fmla="*/ 11 w 691"/>
                <a:gd name="T39" fmla="*/ 24 h 115"/>
                <a:gd name="T40" fmla="*/ 24 w 691"/>
                <a:gd name="T41" fmla="*/ 12 h 115"/>
                <a:gd name="T42" fmla="*/ 40 w 691"/>
                <a:gd name="T43" fmla="*/ 3 h 115"/>
                <a:gd name="T44" fmla="*/ 57 w 6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1" h="115">
                  <a:moveTo>
                    <a:pt x="57" y="0"/>
                  </a:moveTo>
                  <a:lnTo>
                    <a:pt x="633" y="0"/>
                  </a:lnTo>
                  <a:lnTo>
                    <a:pt x="652" y="3"/>
                  </a:lnTo>
                  <a:lnTo>
                    <a:pt x="668" y="12"/>
                  </a:lnTo>
                  <a:lnTo>
                    <a:pt x="681" y="24"/>
                  </a:lnTo>
                  <a:lnTo>
                    <a:pt x="689" y="40"/>
                  </a:lnTo>
                  <a:lnTo>
                    <a:pt x="691" y="58"/>
                  </a:lnTo>
                  <a:lnTo>
                    <a:pt x="689" y="76"/>
                  </a:lnTo>
                  <a:lnTo>
                    <a:pt x="681" y="91"/>
                  </a:lnTo>
                  <a:lnTo>
                    <a:pt x="668" y="104"/>
                  </a:lnTo>
                  <a:lnTo>
                    <a:pt x="652" y="112"/>
                  </a:lnTo>
                  <a:lnTo>
                    <a:pt x="633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2807" y="2179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3 h 115"/>
                <a:gd name="T10" fmla="*/ 1553 w 1555"/>
                <a:gd name="T11" fmla="*/ 40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40 h 115"/>
                <a:gd name="T38" fmla="*/ 11 w 1555"/>
                <a:gd name="T39" fmla="*/ 23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3"/>
                  </a:lnTo>
                  <a:lnTo>
                    <a:pt x="1553" y="40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2807" y="2230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4 h 115"/>
                <a:gd name="T10" fmla="*/ 1553 w 1555"/>
                <a:gd name="T11" fmla="*/ 39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39 h 115"/>
                <a:gd name="T38" fmla="*/ 11 w 1555"/>
                <a:gd name="T39" fmla="*/ 24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4"/>
                  </a:lnTo>
                  <a:lnTo>
                    <a:pt x="1553" y="39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2807" y="2282"/>
              <a:ext cx="173" cy="12"/>
            </a:xfrm>
            <a:custGeom>
              <a:avLst/>
              <a:gdLst>
                <a:gd name="T0" fmla="*/ 57 w 1555"/>
                <a:gd name="T1" fmla="*/ 0 h 116"/>
                <a:gd name="T2" fmla="*/ 1498 w 1555"/>
                <a:gd name="T3" fmla="*/ 0 h 116"/>
                <a:gd name="T4" fmla="*/ 1516 w 1555"/>
                <a:gd name="T5" fmla="*/ 4 h 116"/>
                <a:gd name="T6" fmla="*/ 1532 w 1555"/>
                <a:gd name="T7" fmla="*/ 12 h 116"/>
                <a:gd name="T8" fmla="*/ 1545 w 1555"/>
                <a:gd name="T9" fmla="*/ 24 h 116"/>
                <a:gd name="T10" fmla="*/ 1553 w 1555"/>
                <a:gd name="T11" fmla="*/ 40 h 116"/>
                <a:gd name="T12" fmla="*/ 1555 w 1555"/>
                <a:gd name="T13" fmla="*/ 58 h 116"/>
                <a:gd name="T14" fmla="*/ 1553 w 1555"/>
                <a:gd name="T15" fmla="*/ 76 h 116"/>
                <a:gd name="T16" fmla="*/ 1545 w 1555"/>
                <a:gd name="T17" fmla="*/ 92 h 116"/>
                <a:gd name="T18" fmla="*/ 1532 w 1555"/>
                <a:gd name="T19" fmla="*/ 104 h 116"/>
                <a:gd name="T20" fmla="*/ 1516 w 1555"/>
                <a:gd name="T21" fmla="*/ 112 h 116"/>
                <a:gd name="T22" fmla="*/ 1498 w 1555"/>
                <a:gd name="T23" fmla="*/ 116 h 116"/>
                <a:gd name="T24" fmla="*/ 57 w 1555"/>
                <a:gd name="T25" fmla="*/ 116 h 116"/>
                <a:gd name="T26" fmla="*/ 40 w 1555"/>
                <a:gd name="T27" fmla="*/ 112 h 116"/>
                <a:gd name="T28" fmla="*/ 24 w 1555"/>
                <a:gd name="T29" fmla="*/ 104 h 116"/>
                <a:gd name="T30" fmla="*/ 11 w 1555"/>
                <a:gd name="T31" fmla="*/ 92 h 116"/>
                <a:gd name="T32" fmla="*/ 3 w 1555"/>
                <a:gd name="T33" fmla="*/ 76 h 116"/>
                <a:gd name="T34" fmla="*/ 0 w 1555"/>
                <a:gd name="T35" fmla="*/ 58 h 116"/>
                <a:gd name="T36" fmla="*/ 3 w 1555"/>
                <a:gd name="T37" fmla="*/ 40 h 116"/>
                <a:gd name="T38" fmla="*/ 11 w 1555"/>
                <a:gd name="T39" fmla="*/ 24 h 116"/>
                <a:gd name="T40" fmla="*/ 24 w 1555"/>
                <a:gd name="T41" fmla="*/ 12 h 116"/>
                <a:gd name="T42" fmla="*/ 40 w 1555"/>
                <a:gd name="T43" fmla="*/ 4 h 116"/>
                <a:gd name="T44" fmla="*/ 57 w 155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6">
                  <a:moveTo>
                    <a:pt x="57" y="0"/>
                  </a:moveTo>
                  <a:lnTo>
                    <a:pt x="1498" y="0"/>
                  </a:lnTo>
                  <a:lnTo>
                    <a:pt x="1516" y="4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6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6"/>
                  </a:lnTo>
                  <a:lnTo>
                    <a:pt x="57" y="116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1"/>
            <p:cNvSpPr>
              <a:spLocks noEditPoints="1"/>
            </p:cNvSpPr>
            <p:nvPr/>
          </p:nvSpPr>
          <p:spPr bwMode="auto">
            <a:xfrm>
              <a:off x="2724" y="1968"/>
              <a:ext cx="307" cy="384"/>
            </a:xfrm>
            <a:custGeom>
              <a:avLst/>
              <a:gdLst>
                <a:gd name="T0" fmla="*/ 1959 w 2765"/>
                <a:gd name="T1" fmla="*/ 485 h 3456"/>
                <a:gd name="T2" fmla="*/ 1959 w 2765"/>
                <a:gd name="T3" fmla="*/ 1094 h 3456"/>
                <a:gd name="T4" fmla="*/ 2569 w 2765"/>
                <a:gd name="T5" fmla="*/ 1094 h 3456"/>
                <a:gd name="T6" fmla="*/ 1959 w 2765"/>
                <a:gd name="T7" fmla="*/ 485 h 3456"/>
                <a:gd name="T8" fmla="*/ 404 w 2765"/>
                <a:gd name="T9" fmla="*/ 403 h 3456"/>
                <a:gd name="T10" fmla="*/ 404 w 2765"/>
                <a:gd name="T11" fmla="*/ 3341 h 3456"/>
                <a:gd name="T12" fmla="*/ 2650 w 2765"/>
                <a:gd name="T13" fmla="*/ 3341 h 3456"/>
                <a:gd name="T14" fmla="*/ 2650 w 2765"/>
                <a:gd name="T15" fmla="*/ 1210 h 3456"/>
                <a:gd name="T16" fmla="*/ 1844 w 2765"/>
                <a:gd name="T17" fmla="*/ 1210 h 3456"/>
                <a:gd name="T18" fmla="*/ 1844 w 2765"/>
                <a:gd name="T19" fmla="*/ 403 h 3456"/>
                <a:gd name="T20" fmla="*/ 404 w 2765"/>
                <a:gd name="T21" fmla="*/ 403 h 3456"/>
                <a:gd name="T22" fmla="*/ 116 w 2765"/>
                <a:gd name="T23" fmla="*/ 115 h 3456"/>
                <a:gd name="T24" fmla="*/ 116 w 2765"/>
                <a:gd name="T25" fmla="*/ 3053 h 3456"/>
                <a:gd name="T26" fmla="*/ 288 w 2765"/>
                <a:gd name="T27" fmla="*/ 3053 h 3456"/>
                <a:gd name="T28" fmla="*/ 288 w 2765"/>
                <a:gd name="T29" fmla="*/ 288 h 3456"/>
                <a:gd name="T30" fmla="*/ 1925 w 2765"/>
                <a:gd name="T31" fmla="*/ 288 h 3456"/>
                <a:gd name="T32" fmla="*/ 2362 w 2765"/>
                <a:gd name="T33" fmla="*/ 725 h 3456"/>
                <a:gd name="T34" fmla="*/ 2362 w 2765"/>
                <a:gd name="T35" fmla="*/ 115 h 3456"/>
                <a:gd name="T36" fmla="*/ 116 w 2765"/>
                <a:gd name="T37" fmla="*/ 115 h 3456"/>
                <a:gd name="T38" fmla="*/ 0 w 2765"/>
                <a:gd name="T39" fmla="*/ 0 h 3456"/>
                <a:gd name="T40" fmla="*/ 2477 w 2765"/>
                <a:gd name="T41" fmla="*/ 0 h 3456"/>
                <a:gd name="T42" fmla="*/ 2477 w 2765"/>
                <a:gd name="T43" fmla="*/ 840 h 3456"/>
                <a:gd name="T44" fmla="*/ 2765 w 2765"/>
                <a:gd name="T45" fmla="*/ 1128 h 3456"/>
                <a:gd name="T46" fmla="*/ 2765 w 2765"/>
                <a:gd name="T47" fmla="*/ 3456 h 3456"/>
                <a:gd name="T48" fmla="*/ 288 w 2765"/>
                <a:gd name="T49" fmla="*/ 3456 h 3456"/>
                <a:gd name="T50" fmla="*/ 288 w 2765"/>
                <a:gd name="T51" fmla="*/ 3168 h 3456"/>
                <a:gd name="T52" fmla="*/ 0 w 2765"/>
                <a:gd name="T53" fmla="*/ 3168 h 3456"/>
                <a:gd name="T54" fmla="*/ 0 w 2765"/>
                <a:gd name="T55" fmla="*/ 0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5" h="3456">
                  <a:moveTo>
                    <a:pt x="1959" y="485"/>
                  </a:moveTo>
                  <a:lnTo>
                    <a:pt x="1959" y="1094"/>
                  </a:lnTo>
                  <a:lnTo>
                    <a:pt x="2569" y="1094"/>
                  </a:lnTo>
                  <a:lnTo>
                    <a:pt x="1959" y="485"/>
                  </a:lnTo>
                  <a:close/>
                  <a:moveTo>
                    <a:pt x="404" y="403"/>
                  </a:moveTo>
                  <a:lnTo>
                    <a:pt x="404" y="3341"/>
                  </a:lnTo>
                  <a:lnTo>
                    <a:pt x="2650" y="3341"/>
                  </a:lnTo>
                  <a:lnTo>
                    <a:pt x="2650" y="1210"/>
                  </a:lnTo>
                  <a:lnTo>
                    <a:pt x="1844" y="1210"/>
                  </a:lnTo>
                  <a:lnTo>
                    <a:pt x="1844" y="403"/>
                  </a:lnTo>
                  <a:lnTo>
                    <a:pt x="404" y="403"/>
                  </a:lnTo>
                  <a:close/>
                  <a:moveTo>
                    <a:pt x="116" y="115"/>
                  </a:moveTo>
                  <a:lnTo>
                    <a:pt x="116" y="3053"/>
                  </a:lnTo>
                  <a:lnTo>
                    <a:pt x="288" y="3053"/>
                  </a:lnTo>
                  <a:lnTo>
                    <a:pt x="288" y="288"/>
                  </a:lnTo>
                  <a:lnTo>
                    <a:pt x="1925" y="288"/>
                  </a:lnTo>
                  <a:lnTo>
                    <a:pt x="2362" y="725"/>
                  </a:lnTo>
                  <a:lnTo>
                    <a:pt x="2362" y="115"/>
                  </a:lnTo>
                  <a:lnTo>
                    <a:pt x="116" y="115"/>
                  </a:lnTo>
                  <a:close/>
                  <a:moveTo>
                    <a:pt x="0" y="0"/>
                  </a:moveTo>
                  <a:lnTo>
                    <a:pt x="2477" y="0"/>
                  </a:lnTo>
                  <a:lnTo>
                    <a:pt x="2477" y="840"/>
                  </a:lnTo>
                  <a:lnTo>
                    <a:pt x="2765" y="1128"/>
                  </a:lnTo>
                  <a:lnTo>
                    <a:pt x="2765" y="3456"/>
                  </a:lnTo>
                  <a:lnTo>
                    <a:pt x="288" y="3456"/>
                  </a:lnTo>
                  <a:lnTo>
                    <a:pt x="288" y="3168"/>
                  </a:lnTo>
                  <a:lnTo>
                    <a:pt x="0" y="3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7051329" y="2644797"/>
            <a:ext cx="804274" cy="861290"/>
            <a:chOff x="1586" y="519"/>
            <a:chExt cx="3061" cy="3278"/>
          </a:xfrm>
          <a:solidFill>
            <a:schemeClr val="accent5"/>
          </a:solidFill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445" y="2485"/>
              <a:ext cx="437" cy="110"/>
            </a:xfrm>
            <a:custGeom>
              <a:avLst/>
              <a:gdLst>
                <a:gd name="T0" fmla="*/ 110 w 876"/>
                <a:gd name="T1" fmla="*/ 0 h 219"/>
                <a:gd name="T2" fmla="*/ 766 w 876"/>
                <a:gd name="T3" fmla="*/ 0 h 219"/>
                <a:gd name="T4" fmla="*/ 800 w 876"/>
                <a:gd name="T5" fmla="*/ 6 h 219"/>
                <a:gd name="T6" fmla="*/ 830 w 876"/>
                <a:gd name="T7" fmla="*/ 22 h 219"/>
                <a:gd name="T8" fmla="*/ 854 w 876"/>
                <a:gd name="T9" fmla="*/ 46 h 219"/>
                <a:gd name="T10" fmla="*/ 870 w 876"/>
                <a:gd name="T11" fmla="*/ 76 h 219"/>
                <a:gd name="T12" fmla="*/ 876 w 876"/>
                <a:gd name="T13" fmla="*/ 109 h 219"/>
                <a:gd name="T14" fmla="*/ 870 w 876"/>
                <a:gd name="T15" fmla="*/ 145 h 219"/>
                <a:gd name="T16" fmla="*/ 854 w 876"/>
                <a:gd name="T17" fmla="*/ 175 h 219"/>
                <a:gd name="T18" fmla="*/ 830 w 876"/>
                <a:gd name="T19" fmla="*/ 199 h 219"/>
                <a:gd name="T20" fmla="*/ 800 w 876"/>
                <a:gd name="T21" fmla="*/ 213 h 219"/>
                <a:gd name="T22" fmla="*/ 766 w 876"/>
                <a:gd name="T23" fmla="*/ 219 h 219"/>
                <a:gd name="T24" fmla="*/ 110 w 876"/>
                <a:gd name="T25" fmla="*/ 219 h 219"/>
                <a:gd name="T26" fmla="*/ 76 w 876"/>
                <a:gd name="T27" fmla="*/ 213 h 219"/>
                <a:gd name="T28" fmla="*/ 44 w 876"/>
                <a:gd name="T29" fmla="*/ 199 h 219"/>
                <a:gd name="T30" fmla="*/ 22 w 876"/>
                <a:gd name="T31" fmla="*/ 175 h 219"/>
                <a:gd name="T32" fmla="*/ 6 w 876"/>
                <a:gd name="T33" fmla="*/ 145 h 219"/>
                <a:gd name="T34" fmla="*/ 0 w 876"/>
                <a:gd name="T35" fmla="*/ 109 h 219"/>
                <a:gd name="T36" fmla="*/ 6 w 876"/>
                <a:gd name="T37" fmla="*/ 76 h 219"/>
                <a:gd name="T38" fmla="*/ 22 w 876"/>
                <a:gd name="T39" fmla="*/ 46 h 219"/>
                <a:gd name="T40" fmla="*/ 44 w 876"/>
                <a:gd name="T41" fmla="*/ 22 h 219"/>
                <a:gd name="T42" fmla="*/ 76 w 876"/>
                <a:gd name="T43" fmla="*/ 6 h 219"/>
                <a:gd name="T44" fmla="*/ 110 w 876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219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2"/>
                  </a:lnTo>
                  <a:lnTo>
                    <a:pt x="854" y="46"/>
                  </a:lnTo>
                  <a:lnTo>
                    <a:pt x="870" y="76"/>
                  </a:lnTo>
                  <a:lnTo>
                    <a:pt x="876" y="109"/>
                  </a:lnTo>
                  <a:lnTo>
                    <a:pt x="870" y="145"/>
                  </a:lnTo>
                  <a:lnTo>
                    <a:pt x="854" y="175"/>
                  </a:lnTo>
                  <a:lnTo>
                    <a:pt x="830" y="199"/>
                  </a:lnTo>
                  <a:lnTo>
                    <a:pt x="800" y="213"/>
                  </a:lnTo>
                  <a:lnTo>
                    <a:pt x="766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3554" y="792"/>
              <a:ext cx="875" cy="1693"/>
            </a:xfrm>
            <a:custGeom>
              <a:avLst/>
              <a:gdLst>
                <a:gd name="T0" fmla="*/ 108 w 1749"/>
                <a:gd name="T1" fmla="*/ 0 h 3387"/>
                <a:gd name="T2" fmla="*/ 144 w 1749"/>
                <a:gd name="T3" fmla="*/ 6 h 3387"/>
                <a:gd name="T4" fmla="*/ 174 w 1749"/>
                <a:gd name="T5" fmla="*/ 22 h 3387"/>
                <a:gd name="T6" fmla="*/ 198 w 1749"/>
                <a:gd name="T7" fmla="*/ 46 h 3387"/>
                <a:gd name="T8" fmla="*/ 212 w 1749"/>
                <a:gd name="T9" fmla="*/ 76 h 3387"/>
                <a:gd name="T10" fmla="*/ 218 w 1749"/>
                <a:gd name="T11" fmla="*/ 110 h 3387"/>
                <a:gd name="T12" fmla="*/ 218 w 1749"/>
                <a:gd name="T13" fmla="*/ 656 h 3387"/>
                <a:gd name="T14" fmla="*/ 224 w 1749"/>
                <a:gd name="T15" fmla="*/ 716 h 3387"/>
                <a:gd name="T16" fmla="*/ 240 w 1749"/>
                <a:gd name="T17" fmla="*/ 770 h 3387"/>
                <a:gd name="T18" fmla="*/ 264 w 1749"/>
                <a:gd name="T19" fmla="*/ 821 h 3387"/>
                <a:gd name="T20" fmla="*/ 296 w 1749"/>
                <a:gd name="T21" fmla="*/ 867 h 3387"/>
                <a:gd name="T22" fmla="*/ 335 w 1749"/>
                <a:gd name="T23" fmla="*/ 907 h 3387"/>
                <a:gd name="T24" fmla="*/ 381 w 1749"/>
                <a:gd name="T25" fmla="*/ 939 h 3387"/>
                <a:gd name="T26" fmla="*/ 431 w 1749"/>
                <a:gd name="T27" fmla="*/ 963 h 3387"/>
                <a:gd name="T28" fmla="*/ 487 w 1749"/>
                <a:gd name="T29" fmla="*/ 979 h 3387"/>
                <a:gd name="T30" fmla="*/ 547 w 1749"/>
                <a:gd name="T31" fmla="*/ 985 h 3387"/>
                <a:gd name="T32" fmla="*/ 1640 w 1749"/>
                <a:gd name="T33" fmla="*/ 985 h 3387"/>
                <a:gd name="T34" fmla="*/ 1674 w 1749"/>
                <a:gd name="T35" fmla="*/ 989 h 3387"/>
                <a:gd name="T36" fmla="*/ 1703 w 1749"/>
                <a:gd name="T37" fmla="*/ 1005 h 3387"/>
                <a:gd name="T38" fmla="*/ 1727 w 1749"/>
                <a:gd name="T39" fmla="*/ 1029 h 3387"/>
                <a:gd name="T40" fmla="*/ 1743 w 1749"/>
                <a:gd name="T41" fmla="*/ 1059 h 3387"/>
                <a:gd name="T42" fmla="*/ 1749 w 1749"/>
                <a:gd name="T43" fmla="*/ 1092 h 3387"/>
                <a:gd name="T44" fmla="*/ 1749 w 1749"/>
                <a:gd name="T45" fmla="*/ 3279 h 3387"/>
                <a:gd name="T46" fmla="*/ 1743 w 1749"/>
                <a:gd name="T47" fmla="*/ 3313 h 3387"/>
                <a:gd name="T48" fmla="*/ 1727 w 1749"/>
                <a:gd name="T49" fmla="*/ 3343 h 3387"/>
                <a:gd name="T50" fmla="*/ 1703 w 1749"/>
                <a:gd name="T51" fmla="*/ 3367 h 3387"/>
                <a:gd name="T52" fmla="*/ 1674 w 1749"/>
                <a:gd name="T53" fmla="*/ 3383 h 3387"/>
                <a:gd name="T54" fmla="*/ 1640 w 1749"/>
                <a:gd name="T55" fmla="*/ 3387 h 3387"/>
                <a:gd name="T56" fmla="*/ 1606 w 1749"/>
                <a:gd name="T57" fmla="*/ 3383 h 3387"/>
                <a:gd name="T58" fmla="*/ 1574 w 1749"/>
                <a:gd name="T59" fmla="*/ 3367 h 3387"/>
                <a:gd name="T60" fmla="*/ 1552 w 1749"/>
                <a:gd name="T61" fmla="*/ 3343 h 3387"/>
                <a:gd name="T62" fmla="*/ 1536 w 1749"/>
                <a:gd name="T63" fmla="*/ 3313 h 3387"/>
                <a:gd name="T64" fmla="*/ 1530 w 1749"/>
                <a:gd name="T65" fmla="*/ 3279 h 3387"/>
                <a:gd name="T66" fmla="*/ 1530 w 1749"/>
                <a:gd name="T67" fmla="*/ 1202 h 3387"/>
                <a:gd name="T68" fmla="*/ 547 w 1749"/>
                <a:gd name="T69" fmla="*/ 1202 h 3387"/>
                <a:gd name="T70" fmla="*/ 465 w 1749"/>
                <a:gd name="T71" fmla="*/ 1196 h 3387"/>
                <a:gd name="T72" fmla="*/ 389 w 1749"/>
                <a:gd name="T73" fmla="*/ 1180 h 3387"/>
                <a:gd name="T74" fmla="*/ 316 w 1749"/>
                <a:gd name="T75" fmla="*/ 1152 h 3387"/>
                <a:gd name="T76" fmla="*/ 250 w 1749"/>
                <a:gd name="T77" fmla="*/ 1114 h 3387"/>
                <a:gd name="T78" fmla="*/ 188 w 1749"/>
                <a:gd name="T79" fmla="*/ 1069 h 3387"/>
                <a:gd name="T80" fmla="*/ 134 w 1749"/>
                <a:gd name="T81" fmla="*/ 1015 h 3387"/>
                <a:gd name="T82" fmla="*/ 88 w 1749"/>
                <a:gd name="T83" fmla="*/ 953 h 3387"/>
                <a:gd name="T84" fmla="*/ 50 w 1749"/>
                <a:gd name="T85" fmla="*/ 887 h 3387"/>
                <a:gd name="T86" fmla="*/ 22 w 1749"/>
                <a:gd name="T87" fmla="*/ 813 h 3387"/>
                <a:gd name="T88" fmla="*/ 6 w 1749"/>
                <a:gd name="T89" fmla="*/ 738 h 3387"/>
                <a:gd name="T90" fmla="*/ 0 w 1749"/>
                <a:gd name="T91" fmla="*/ 656 h 3387"/>
                <a:gd name="T92" fmla="*/ 0 w 1749"/>
                <a:gd name="T93" fmla="*/ 110 h 3387"/>
                <a:gd name="T94" fmla="*/ 4 w 1749"/>
                <a:gd name="T95" fmla="*/ 76 h 3387"/>
                <a:gd name="T96" fmla="*/ 20 w 1749"/>
                <a:gd name="T97" fmla="*/ 46 h 3387"/>
                <a:gd name="T98" fmla="*/ 44 w 1749"/>
                <a:gd name="T99" fmla="*/ 22 h 3387"/>
                <a:gd name="T100" fmla="*/ 74 w 1749"/>
                <a:gd name="T101" fmla="*/ 6 h 3387"/>
                <a:gd name="T102" fmla="*/ 108 w 1749"/>
                <a:gd name="T103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9" h="3387">
                  <a:moveTo>
                    <a:pt x="108" y="0"/>
                  </a:moveTo>
                  <a:lnTo>
                    <a:pt x="144" y="6"/>
                  </a:lnTo>
                  <a:lnTo>
                    <a:pt x="174" y="22"/>
                  </a:lnTo>
                  <a:lnTo>
                    <a:pt x="198" y="46"/>
                  </a:lnTo>
                  <a:lnTo>
                    <a:pt x="212" y="76"/>
                  </a:lnTo>
                  <a:lnTo>
                    <a:pt x="218" y="110"/>
                  </a:lnTo>
                  <a:lnTo>
                    <a:pt x="218" y="656"/>
                  </a:lnTo>
                  <a:lnTo>
                    <a:pt x="224" y="716"/>
                  </a:lnTo>
                  <a:lnTo>
                    <a:pt x="240" y="770"/>
                  </a:lnTo>
                  <a:lnTo>
                    <a:pt x="264" y="821"/>
                  </a:lnTo>
                  <a:lnTo>
                    <a:pt x="296" y="867"/>
                  </a:lnTo>
                  <a:lnTo>
                    <a:pt x="335" y="907"/>
                  </a:lnTo>
                  <a:lnTo>
                    <a:pt x="381" y="939"/>
                  </a:lnTo>
                  <a:lnTo>
                    <a:pt x="431" y="963"/>
                  </a:lnTo>
                  <a:lnTo>
                    <a:pt x="487" y="979"/>
                  </a:lnTo>
                  <a:lnTo>
                    <a:pt x="547" y="985"/>
                  </a:lnTo>
                  <a:lnTo>
                    <a:pt x="1640" y="985"/>
                  </a:lnTo>
                  <a:lnTo>
                    <a:pt x="1674" y="989"/>
                  </a:lnTo>
                  <a:lnTo>
                    <a:pt x="1703" y="1005"/>
                  </a:lnTo>
                  <a:lnTo>
                    <a:pt x="1727" y="1029"/>
                  </a:lnTo>
                  <a:lnTo>
                    <a:pt x="1743" y="1059"/>
                  </a:lnTo>
                  <a:lnTo>
                    <a:pt x="1749" y="1092"/>
                  </a:lnTo>
                  <a:lnTo>
                    <a:pt x="1749" y="3279"/>
                  </a:lnTo>
                  <a:lnTo>
                    <a:pt x="1743" y="3313"/>
                  </a:lnTo>
                  <a:lnTo>
                    <a:pt x="1727" y="3343"/>
                  </a:lnTo>
                  <a:lnTo>
                    <a:pt x="1703" y="3367"/>
                  </a:lnTo>
                  <a:lnTo>
                    <a:pt x="1674" y="3383"/>
                  </a:lnTo>
                  <a:lnTo>
                    <a:pt x="1640" y="3387"/>
                  </a:lnTo>
                  <a:lnTo>
                    <a:pt x="1606" y="3383"/>
                  </a:lnTo>
                  <a:lnTo>
                    <a:pt x="1574" y="3367"/>
                  </a:lnTo>
                  <a:lnTo>
                    <a:pt x="1552" y="3343"/>
                  </a:lnTo>
                  <a:lnTo>
                    <a:pt x="1536" y="3313"/>
                  </a:lnTo>
                  <a:lnTo>
                    <a:pt x="1530" y="3279"/>
                  </a:lnTo>
                  <a:lnTo>
                    <a:pt x="1530" y="1202"/>
                  </a:lnTo>
                  <a:lnTo>
                    <a:pt x="547" y="1202"/>
                  </a:lnTo>
                  <a:lnTo>
                    <a:pt x="465" y="1196"/>
                  </a:lnTo>
                  <a:lnTo>
                    <a:pt x="389" y="1180"/>
                  </a:lnTo>
                  <a:lnTo>
                    <a:pt x="316" y="1152"/>
                  </a:lnTo>
                  <a:lnTo>
                    <a:pt x="250" y="1114"/>
                  </a:lnTo>
                  <a:lnTo>
                    <a:pt x="188" y="1069"/>
                  </a:lnTo>
                  <a:lnTo>
                    <a:pt x="134" y="1015"/>
                  </a:lnTo>
                  <a:lnTo>
                    <a:pt x="88" y="953"/>
                  </a:lnTo>
                  <a:lnTo>
                    <a:pt x="50" y="887"/>
                  </a:lnTo>
                  <a:lnTo>
                    <a:pt x="22" y="813"/>
                  </a:lnTo>
                  <a:lnTo>
                    <a:pt x="6" y="738"/>
                  </a:lnTo>
                  <a:lnTo>
                    <a:pt x="0" y="656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3335" y="1831"/>
              <a:ext cx="547" cy="108"/>
            </a:xfrm>
            <a:custGeom>
              <a:avLst/>
              <a:gdLst>
                <a:gd name="T0" fmla="*/ 109 w 1095"/>
                <a:gd name="T1" fmla="*/ 0 h 217"/>
                <a:gd name="T2" fmla="*/ 985 w 1095"/>
                <a:gd name="T3" fmla="*/ 0 h 217"/>
                <a:gd name="T4" fmla="*/ 1019 w 1095"/>
                <a:gd name="T5" fmla="*/ 6 h 217"/>
                <a:gd name="T6" fmla="*/ 1049 w 1095"/>
                <a:gd name="T7" fmla="*/ 20 h 217"/>
                <a:gd name="T8" fmla="*/ 1073 w 1095"/>
                <a:gd name="T9" fmla="*/ 44 h 217"/>
                <a:gd name="T10" fmla="*/ 1089 w 1095"/>
                <a:gd name="T11" fmla="*/ 74 h 217"/>
                <a:gd name="T12" fmla="*/ 1095 w 1095"/>
                <a:gd name="T13" fmla="*/ 110 h 217"/>
                <a:gd name="T14" fmla="*/ 1089 w 1095"/>
                <a:gd name="T15" fmla="*/ 144 h 217"/>
                <a:gd name="T16" fmla="*/ 1073 w 1095"/>
                <a:gd name="T17" fmla="*/ 174 h 217"/>
                <a:gd name="T18" fmla="*/ 1049 w 1095"/>
                <a:gd name="T19" fmla="*/ 198 h 217"/>
                <a:gd name="T20" fmla="*/ 1019 w 1095"/>
                <a:gd name="T21" fmla="*/ 213 h 217"/>
                <a:gd name="T22" fmla="*/ 985 w 1095"/>
                <a:gd name="T23" fmla="*/ 217 h 217"/>
                <a:gd name="T24" fmla="*/ 109 w 1095"/>
                <a:gd name="T25" fmla="*/ 217 h 217"/>
                <a:gd name="T26" fmla="*/ 76 w 1095"/>
                <a:gd name="T27" fmla="*/ 213 h 217"/>
                <a:gd name="T28" fmla="*/ 46 w 1095"/>
                <a:gd name="T29" fmla="*/ 198 h 217"/>
                <a:gd name="T30" fmla="*/ 22 w 1095"/>
                <a:gd name="T31" fmla="*/ 174 h 217"/>
                <a:gd name="T32" fmla="*/ 6 w 1095"/>
                <a:gd name="T33" fmla="*/ 144 h 217"/>
                <a:gd name="T34" fmla="*/ 0 w 1095"/>
                <a:gd name="T35" fmla="*/ 110 h 217"/>
                <a:gd name="T36" fmla="*/ 6 w 1095"/>
                <a:gd name="T37" fmla="*/ 74 h 217"/>
                <a:gd name="T38" fmla="*/ 22 w 1095"/>
                <a:gd name="T39" fmla="*/ 44 h 217"/>
                <a:gd name="T40" fmla="*/ 46 w 1095"/>
                <a:gd name="T41" fmla="*/ 20 h 217"/>
                <a:gd name="T42" fmla="*/ 76 w 1095"/>
                <a:gd name="T43" fmla="*/ 6 h 217"/>
                <a:gd name="T44" fmla="*/ 109 w 109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5" h="217">
                  <a:moveTo>
                    <a:pt x="109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0"/>
                  </a:lnTo>
                  <a:lnTo>
                    <a:pt x="1073" y="44"/>
                  </a:lnTo>
                  <a:lnTo>
                    <a:pt x="1089" y="74"/>
                  </a:lnTo>
                  <a:lnTo>
                    <a:pt x="1095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3"/>
                  </a:lnTo>
                  <a:lnTo>
                    <a:pt x="985" y="217"/>
                  </a:lnTo>
                  <a:lnTo>
                    <a:pt x="109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788" y="1831"/>
              <a:ext cx="438" cy="108"/>
            </a:xfrm>
            <a:custGeom>
              <a:avLst/>
              <a:gdLst>
                <a:gd name="T0" fmla="*/ 110 w 875"/>
                <a:gd name="T1" fmla="*/ 0 h 217"/>
                <a:gd name="T2" fmla="*/ 766 w 875"/>
                <a:gd name="T3" fmla="*/ 0 h 217"/>
                <a:gd name="T4" fmla="*/ 800 w 875"/>
                <a:gd name="T5" fmla="*/ 6 h 217"/>
                <a:gd name="T6" fmla="*/ 830 w 875"/>
                <a:gd name="T7" fmla="*/ 20 h 217"/>
                <a:gd name="T8" fmla="*/ 853 w 875"/>
                <a:gd name="T9" fmla="*/ 44 h 217"/>
                <a:gd name="T10" fmla="*/ 869 w 875"/>
                <a:gd name="T11" fmla="*/ 74 h 217"/>
                <a:gd name="T12" fmla="*/ 875 w 875"/>
                <a:gd name="T13" fmla="*/ 110 h 217"/>
                <a:gd name="T14" fmla="*/ 869 w 875"/>
                <a:gd name="T15" fmla="*/ 144 h 217"/>
                <a:gd name="T16" fmla="*/ 853 w 875"/>
                <a:gd name="T17" fmla="*/ 174 h 217"/>
                <a:gd name="T18" fmla="*/ 830 w 875"/>
                <a:gd name="T19" fmla="*/ 198 h 217"/>
                <a:gd name="T20" fmla="*/ 800 w 875"/>
                <a:gd name="T21" fmla="*/ 213 h 217"/>
                <a:gd name="T22" fmla="*/ 766 w 875"/>
                <a:gd name="T23" fmla="*/ 217 h 217"/>
                <a:gd name="T24" fmla="*/ 110 w 875"/>
                <a:gd name="T25" fmla="*/ 217 h 217"/>
                <a:gd name="T26" fmla="*/ 76 w 875"/>
                <a:gd name="T27" fmla="*/ 213 h 217"/>
                <a:gd name="T28" fmla="*/ 46 w 875"/>
                <a:gd name="T29" fmla="*/ 198 h 217"/>
                <a:gd name="T30" fmla="*/ 22 w 875"/>
                <a:gd name="T31" fmla="*/ 174 h 217"/>
                <a:gd name="T32" fmla="*/ 6 w 875"/>
                <a:gd name="T33" fmla="*/ 144 h 217"/>
                <a:gd name="T34" fmla="*/ 0 w 875"/>
                <a:gd name="T35" fmla="*/ 110 h 217"/>
                <a:gd name="T36" fmla="*/ 6 w 875"/>
                <a:gd name="T37" fmla="*/ 74 h 217"/>
                <a:gd name="T38" fmla="*/ 22 w 875"/>
                <a:gd name="T39" fmla="*/ 44 h 217"/>
                <a:gd name="T40" fmla="*/ 46 w 875"/>
                <a:gd name="T41" fmla="*/ 20 h 217"/>
                <a:gd name="T42" fmla="*/ 76 w 875"/>
                <a:gd name="T43" fmla="*/ 6 h 217"/>
                <a:gd name="T44" fmla="*/ 110 w 87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217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0"/>
                  </a:lnTo>
                  <a:lnTo>
                    <a:pt x="853" y="44"/>
                  </a:lnTo>
                  <a:lnTo>
                    <a:pt x="869" y="74"/>
                  </a:lnTo>
                  <a:lnTo>
                    <a:pt x="875" y="110"/>
                  </a:lnTo>
                  <a:lnTo>
                    <a:pt x="869" y="144"/>
                  </a:lnTo>
                  <a:lnTo>
                    <a:pt x="853" y="174"/>
                  </a:lnTo>
                  <a:lnTo>
                    <a:pt x="830" y="198"/>
                  </a:lnTo>
                  <a:lnTo>
                    <a:pt x="800" y="213"/>
                  </a:lnTo>
                  <a:lnTo>
                    <a:pt x="766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2788" y="2159"/>
              <a:ext cx="220" cy="108"/>
            </a:xfrm>
            <a:custGeom>
              <a:avLst/>
              <a:gdLst>
                <a:gd name="T0" fmla="*/ 110 w 439"/>
                <a:gd name="T1" fmla="*/ 0 h 217"/>
                <a:gd name="T2" fmla="*/ 329 w 439"/>
                <a:gd name="T3" fmla="*/ 0 h 217"/>
                <a:gd name="T4" fmla="*/ 363 w 439"/>
                <a:gd name="T5" fmla="*/ 4 h 217"/>
                <a:gd name="T6" fmla="*/ 393 w 439"/>
                <a:gd name="T7" fmla="*/ 20 h 217"/>
                <a:gd name="T8" fmla="*/ 417 w 439"/>
                <a:gd name="T9" fmla="*/ 44 h 217"/>
                <a:gd name="T10" fmla="*/ 433 w 439"/>
                <a:gd name="T11" fmla="*/ 74 h 217"/>
                <a:gd name="T12" fmla="*/ 439 w 439"/>
                <a:gd name="T13" fmla="*/ 108 h 217"/>
                <a:gd name="T14" fmla="*/ 433 w 439"/>
                <a:gd name="T15" fmla="*/ 144 h 217"/>
                <a:gd name="T16" fmla="*/ 417 w 439"/>
                <a:gd name="T17" fmla="*/ 173 h 217"/>
                <a:gd name="T18" fmla="*/ 393 w 439"/>
                <a:gd name="T19" fmla="*/ 197 h 217"/>
                <a:gd name="T20" fmla="*/ 363 w 439"/>
                <a:gd name="T21" fmla="*/ 211 h 217"/>
                <a:gd name="T22" fmla="*/ 329 w 439"/>
                <a:gd name="T23" fmla="*/ 217 h 217"/>
                <a:gd name="T24" fmla="*/ 110 w 439"/>
                <a:gd name="T25" fmla="*/ 217 h 217"/>
                <a:gd name="T26" fmla="*/ 76 w 439"/>
                <a:gd name="T27" fmla="*/ 211 h 217"/>
                <a:gd name="T28" fmla="*/ 46 w 439"/>
                <a:gd name="T29" fmla="*/ 197 h 217"/>
                <a:gd name="T30" fmla="*/ 22 w 439"/>
                <a:gd name="T31" fmla="*/ 173 h 217"/>
                <a:gd name="T32" fmla="*/ 6 w 439"/>
                <a:gd name="T33" fmla="*/ 144 h 217"/>
                <a:gd name="T34" fmla="*/ 0 w 439"/>
                <a:gd name="T35" fmla="*/ 108 h 217"/>
                <a:gd name="T36" fmla="*/ 6 w 439"/>
                <a:gd name="T37" fmla="*/ 74 h 217"/>
                <a:gd name="T38" fmla="*/ 22 w 439"/>
                <a:gd name="T39" fmla="*/ 44 h 217"/>
                <a:gd name="T40" fmla="*/ 46 w 439"/>
                <a:gd name="T41" fmla="*/ 20 h 217"/>
                <a:gd name="T42" fmla="*/ 76 w 439"/>
                <a:gd name="T43" fmla="*/ 4 h 217"/>
                <a:gd name="T44" fmla="*/ 110 w 439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17">
                  <a:moveTo>
                    <a:pt x="110" y="0"/>
                  </a:moveTo>
                  <a:lnTo>
                    <a:pt x="329" y="0"/>
                  </a:lnTo>
                  <a:lnTo>
                    <a:pt x="363" y="4"/>
                  </a:lnTo>
                  <a:lnTo>
                    <a:pt x="393" y="20"/>
                  </a:lnTo>
                  <a:lnTo>
                    <a:pt x="417" y="44"/>
                  </a:lnTo>
                  <a:lnTo>
                    <a:pt x="433" y="74"/>
                  </a:lnTo>
                  <a:lnTo>
                    <a:pt x="439" y="108"/>
                  </a:lnTo>
                  <a:lnTo>
                    <a:pt x="433" y="144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1"/>
                  </a:lnTo>
                  <a:lnTo>
                    <a:pt x="329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4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788" y="1503"/>
              <a:ext cx="657" cy="108"/>
            </a:xfrm>
            <a:custGeom>
              <a:avLst/>
              <a:gdLst>
                <a:gd name="T0" fmla="*/ 110 w 1312"/>
                <a:gd name="T1" fmla="*/ 0 h 218"/>
                <a:gd name="T2" fmla="*/ 1202 w 1312"/>
                <a:gd name="T3" fmla="*/ 0 h 218"/>
                <a:gd name="T4" fmla="*/ 1238 w 1312"/>
                <a:gd name="T5" fmla="*/ 6 h 218"/>
                <a:gd name="T6" fmla="*/ 1268 w 1312"/>
                <a:gd name="T7" fmla="*/ 20 h 218"/>
                <a:gd name="T8" fmla="*/ 1290 w 1312"/>
                <a:gd name="T9" fmla="*/ 44 h 218"/>
                <a:gd name="T10" fmla="*/ 1306 w 1312"/>
                <a:gd name="T11" fmla="*/ 74 h 218"/>
                <a:gd name="T12" fmla="*/ 1312 w 1312"/>
                <a:gd name="T13" fmla="*/ 110 h 218"/>
                <a:gd name="T14" fmla="*/ 1306 w 1312"/>
                <a:gd name="T15" fmla="*/ 144 h 218"/>
                <a:gd name="T16" fmla="*/ 1290 w 1312"/>
                <a:gd name="T17" fmla="*/ 174 h 218"/>
                <a:gd name="T18" fmla="*/ 1268 w 1312"/>
                <a:gd name="T19" fmla="*/ 198 h 218"/>
                <a:gd name="T20" fmla="*/ 1238 w 1312"/>
                <a:gd name="T21" fmla="*/ 214 h 218"/>
                <a:gd name="T22" fmla="*/ 1202 w 1312"/>
                <a:gd name="T23" fmla="*/ 218 h 218"/>
                <a:gd name="T24" fmla="*/ 110 w 1312"/>
                <a:gd name="T25" fmla="*/ 218 h 218"/>
                <a:gd name="T26" fmla="*/ 76 w 1312"/>
                <a:gd name="T27" fmla="*/ 214 h 218"/>
                <a:gd name="T28" fmla="*/ 46 w 1312"/>
                <a:gd name="T29" fmla="*/ 198 h 218"/>
                <a:gd name="T30" fmla="*/ 22 w 1312"/>
                <a:gd name="T31" fmla="*/ 174 h 218"/>
                <a:gd name="T32" fmla="*/ 6 w 1312"/>
                <a:gd name="T33" fmla="*/ 144 h 218"/>
                <a:gd name="T34" fmla="*/ 0 w 1312"/>
                <a:gd name="T35" fmla="*/ 110 h 218"/>
                <a:gd name="T36" fmla="*/ 6 w 1312"/>
                <a:gd name="T37" fmla="*/ 74 h 218"/>
                <a:gd name="T38" fmla="*/ 22 w 1312"/>
                <a:gd name="T39" fmla="*/ 44 h 218"/>
                <a:gd name="T40" fmla="*/ 46 w 1312"/>
                <a:gd name="T41" fmla="*/ 20 h 218"/>
                <a:gd name="T42" fmla="*/ 76 w 1312"/>
                <a:gd name="T43" fmla="*/ 6 h 218"/>
                <a:gd name="T44" fmla="*/ 110 w 1312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8">
                  <a:moveTo>
                    <a:pt x="110" y="0"/>
                  </a:moveTo>
                  <a:lnTo>
                    <a:pt x="1202" y="0"/>
                  </a:lnTo>
                  <a:lnTo>
                    <a:pt x="1238" y="6"/>
                  </a:lnTo>
                  <a:lnTo>
                    <a:pt x="1268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10"/>
                  </a:lnTo>
                  <a:lnTo>
                    <a:pt x="1306" y="144"/>
                  </a:lnTo>
                  <a:lnTo>
                    <a:pt x="1290" y="174"/>
                  </a:lnTo>
                  <a:lnTo>
                    <a:pt x="1268" y="198"/>
                  </a:lnTo>
                  <a:lnTo>
                    <a:pt x="1238" y="214"/>
                  </a:lnTo>
                  <a:lnTo>
                    <a:pt x="1202" y="218"/>
                  </a:lnTo>
                  <a:lnTo>
                    <a:pt x="110" y="218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117" y="2159"/>
              <a:ext cx="656" cy="108"/>
            </a:xfrm>
            <a:custGeom>
              <a:avLst/>
              <a:gdLst>
                <a:gd name="T0" fmla="*/ 110 w 1312"/>
                <a:gd name="T1" fmla="*/ 0 h 217"/>
                <a:gd name="T2" fmla="*/ 1202 w 1312"/>
                <a:gd name="T3" fmla="*/ 0 h 217"/>
                <a:gd name="T4" fmla="*/ 1236 w 1312"/>
                <a:gd name="T5" fmla="*/ 4 h 217"/>
                <a:gd name="T6" fmla="*/ 1266 w 1312"/>
                <a:gd name="T7" fmla="*/ 20 h 217"/>
                <a:gd name="T8" fmla="*/ 1290 w 1312"/>
                <a:gd name="T9" fmla="*/ 44 h 217"/>
                <a:gd name="T10" fmla="*/ 1306 w 1312"/>
                <a:gd name="T11" fmla="*/ 74 h 217"/>
                <a:gd name="T12" fmla="*/ 1312 w 1312"/>
                <a:gd name="T13" fmla="*/ 108 h 217"/>
                <a:gd name="T14" fmla="*/ 1306 w 1312"/>
                <a:gd name="T15" fmla="*/ 144 h 217"/>
                <a:gd name="T16" fmla="*/ 1290 w 1312"/>
                <a:gd name="T17" fmla="*/ 173 h 217"/>
                <a:gd name="T18" fmla="*/ 1266 w 1312"/>
                <a:gd name="T19" fmla="*/ 197 h 217"/>
                <a:gd name="T20" fmla="*/ 1236 w 1312"/>
                <a:gd name="T21" fmla="*/ 211 h 217"/>
                <a:gd name="T22" fmla="*/ 1202 w 1312"/>
                <a:gd name="T23" fmla="*/ 217 h 217"/>
                <a:gd name="T24" fmla="*/ 110 w 1312"/>
                <a:gd name="T25" fmla="*/ 217 h 217"/>
                <a:gd name="T26" fmla="*/ 76 w 1312"/>
                <a:gd name="T27" fmla="*/ 211 h 217"/>
                <a:gd name="T28" fmla="*/ 46 w 1312"/>
                <a:gd name="T29" fmla="*/ 197 h 217"/>
                <a:gd name="T30" fmla="*/ 22 w 1312"/>
                <a:gd name="T31" fmla="*/ 173 h 217"/>
                <a:gd name="T32" fmla="*/ 4 w 1312"/>
                <a:gd name="T33" fmla="*/ 144 h 217"/>
                <a:gd name="T34" fmla="*/ 0 w 1312"/>
                <a:gd name="T35" fmla="*/ 108 h 217"/>
                <a:gd name="T36" fmla="*/ 4 w 1312"/>
                <a:gd name="T37" fmla="*/ 74 h 217"/>
                <a:gd name="T38" fmla="*/ 22 w 1312"/>
                <a:gd name="T39" fmla="*/ 44 h 217"/>
                <a:gd name="T40" fmla="*/ 46 w 1312"/>
                <a:gd name="T41" fmla="*/ 20 h 217"/>
                <a:gd name="T42" fmla="*/ 76 w 1312"/>
                <a:gd name="T43" fmla="*/ 4 h 217"/>
                <a:gd name="T44" fmla="*/ 110 w 1312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7">
                  <a:moveTo>
                    <a:pt x="110" y="0"/>
                  </a:moveTo>
                  <a:lnTo>
                    <a:pt x="1202" y="0"/>
                  </a:lnTo>
                  <a:lnTo>
                    <a:pt x="1236" y="4"/>
                  </a:lnTo>
                  <a:lnTo>
                    <a:pt x="1266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08"/>
                  </a:lnTo>
                  <a:lnTo>
                    <a:pt x="1306" y="144"/>
                  </a:lnTo>
                  <a:lnTo>
                    <a:pt x="1290" y="173"/>
                  </a:lnTo>
                  <a:lnTo>
                    <a:pt x="1266" y="197"/>
                  </a:lnTo>
                  <a:lnTo>
                    <a:pt x="1236" y="211"/>
                  </a:lnTo>
                  <a:lnTo>
                    <a:pt x="1202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4" y="144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3445" y="2813"/>
              <a:ext cx="218" cy="110"/>
            </a:xfrm>
            <a:custGeom>
              <a:avLst/>
              <a:gdLst>
                <a:gd name="T0" fmla="*/ 110 w 437"/>
                <a:gd name="T1" fmla="*/ 0 h 219"/>
                <a:gd name="T2" fmla="*/ 327 w 437"/>
                <a:gd name="T3" fmla="*/ 0 h 219"/>
                <a:gd name="T4" fmla="*/ 363 w 437"/>
                <a:gd name="T5" fmla="*/ 6 h 219"/>
                <a:gd name="T6" fmla="*/ 393 w 437"/>
                <a:gd name="T7" fmla="*/ 22 h 219"/>
                <a:gd name="T8" fmla="*/ 417 w 437"/>
                <a:gd name="T9" fmla="*/ 45 h 219"/>
                <a:gd name="T10" fmla="*/ 431 w 437"/>
                <a:gd name="T11" fmla="*/ 75 h 219"/>
                <a:gd name="T12" fmla="*/ 437 w 437"/>
                <a:gd name="T13" fmla="*/ 109 h 219"/>
                <a:gd name="T14" fmla="*/ 431 w 437"/>
                <a:gd name="T15" fmla="*/ 143 h 219"/>
                <a:gd name="T16" fmla="*/ 417 w 437"/>
                <a:gd name="T17" fmla="*/ 173 h 219"/>
                <a:gd name="T18" fmla="*/ 393 w 437"/>
                <a:gd name="T19" fmla="*/ 197 h 219"/>
                <a:gd name="T20" fmla="*/ 363 w 437"/>
                <a:gd name="T21" fmla="*/ 213 h 219"/>
                <a:gd name="T22" fmla="*/ 327 w 437"/>
                <a:gd name="T23" fmla="*/ 219 h 219"/>
                <a:gd name="T24" fmla="*/ 110 w 437"/>
                <a:gd name="T25" fmla="*/ 219 h 219"/>
                <a:gd name="T26" fmla="*/ 76 w 437"/>
                <a:gd name="T27" fmla="*/ 213 h 219"/>
                <a:gd name="T28" fmla="*/ 44 w 437"/>
                <a:gd name="T29" fmla="*/ 197 h 219"/>
                <a:gd name="T30" fmla="*/ 22 w 437"/>
                <a:gd name="T31" fmla="*/ 173 h 219"/>
                <a:gd name="T32" fmla="*/ 6 w 437"/>
                <a:gd name="T33" fmla="*/ 143 h 219"/>
                <a:gd name="T34" fmla="*/ 0 w 437"/>
                <a:gd name="T35" fmla="*/ 109 h 219"/>
                <a:gd name="T36" fmla="*/ 6 w 437"/>
                <a:gd name="T37" fmla="*/ 75 h 219"/>
                <a:gd name="T38" fmla="*/ 22 w 437"/>
                <a:gd name="T39" fmla="*/ 45 h 219"/>
                <a:gd name="T40" fmla="*/ 44 w 437"/>
                <a:gd name="T41" fmla="*/ 22 h 219"/>
                <a:gd name="T42" fmla="*/ 76 w 437"/>
                <a:gd name="T43" fmla="*/ 6 h 219"/>
                <a:gd name="T44" fmla="*/ 110 w 43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7" h="219">
                  <a:moveTo>
                    <a:pt x="110" y="0"/>
                  </a:moveTo>
                  <a:lnTo>
                    <a:pt x="327" y="0"/>
                  </a:lnTo>
                  <a:lnTo>
                    <a:pt x="363" y="6"/>
                  </a:lnTo>
                  <a:lnTo>
                    <a:pt x="393" y="22"/>
                  </a:lnTo>
                  <a:lnTo>
                    <a:pt x="417" y="45"/>
                  </a:lnTo>
                  <a:lnTo>
                    <a:pt x="431" y="75"/>
                  </a:lnTo>
                  <a:lnTo>
                    <a:pt x="437" y="109"/>
                  </a:lnTo>
                  <a:lnTo>
                    <a:pt x="431" y="143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3"/>
                  </a:lnTo>
                  <a:lnTo>
                    <a:pt x="327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788" y="2485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6 h 219"/>
                <a:gd name="T10" fmla="*/ 1089 w 1093"/>
                <a:gd name="T11" fmla="*/ 76 h 219"/>
                <a:gd name="T12" fmla="*/ 1093 w 1093"/>
                <a:gd name="T13" fmla="*/ 109 h 219"/>
                <a:gd name="T14" fmla="*/ 1089 w 1093"/>
                <a:gd name="T15" fmla="*/ 145 h 219"/>
                <a:gd name="T16" fmla="*/ 1073 w 1093"/>
                <a:gd name="T17" fmla="*/ 175 h 219"/>
                <a:gd name="T18" fmla="*/ 1049 w 1093"/>
                <a:gd name="T19" fmla="*/ 199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9 h 219"/>
                <a:gd name="T30" fmla="*/ 22 w 1093"/>
                <a:gd name="T31" fmla="*/ 175 h 219"/>
                <a:gd name="T32" fmla="*/ 6 w 1093"/>
                <a:gd name="T33" fmla="*/ 145 h 219"/>
                <a:gd name="T34" fmla="*/ 0 w 1093"/>
                <a:gd name="T35" fmla="*/ 109 h 219"/>
                <a:gd name="T36" fmla="*/ 6 w 1093"/>
                <a:gd name="T37" fmla="*/ 76 h 219"/>
                <a:gd name="T38" fmla="*/ 22 w 1093"/>
                <a:gd name="T39" fmla="*/ 46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09"/>
                  </a:lnTo>
                  <a:lnTo>
                    <a:pt x="1089" y="145"/>
                  </a:lnTo>
                  <a:lnTo>
                    <a:pt x="1073" y="175"/>
                  </a:lnTo>
                  <a:lnTo>
                    <a:pt x="1049" y="199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788" y="2813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5 h 219"/>
                <a:gd name="T10" fmla="*/ 1089 w 1093"/>
                <a:gd name="T11" fmla="*/ 75 h 219"/>
                <a:gd name="T12" fmla="*/ 1093 w 1093"/>
                <a:gd name="T13" fmla="*/ 109 h 219"/>
                <a:gd name="T14" fmla="*/ 1089 w 1093"/>
                <a:gd name="T15" fmla="*/ 143 h 219"/>
                <a:gd name="T16" fmla="*/ 1073 w 1093"/>
                <a:gd name="T17" fmla="*/ 173 h 219"/>
                <a:gd name="T18" fmla="*/ 1049 w 1093"/>
                <a:gd name="T19" fmla="*/ 197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7 h 219"/>
                <a:gd name="T30" fmla="*/ 22 w 1093"/>
                <a:gd name="T31" fmla="*/ 173 h 219"/>
                <a:gd name="T32" fmla="*/ 6 w 1093"/>
                <a:gd name="T33" fmla="*/ 143 h 219"/>
                <a:gd name="T34" fmla="*/ 0 w 1093"/>
                <a:gd name="T35" fmla="*/ 109 h 219"/>
                <a:gd name="T36" fmla="*/ 6 w 1093"/>
                <a:gd name="T37" fmla="*/ 75 h 219"/>
                <a:gd name="T38" fmla="*/ 22 w 1093"/>
                <a:gd name="T39" fmla="*/ 45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5"/>
                  </a:lnTo>
                  <a:lnTo>
                    <a:pt x="1089" y="75"/>
                  </a:lnTo>
                  <a:lnTo>
                    <a:pt x="1093" y="109"/>
                  </a:lnTo>
                  <a:lnTo>
                    <a:pt x="1089" y="143"/>
                  </a:lnTo>
                  <a:lnTo>
                    <a:pt x="1073" y="173"/>
                  </a:lnTo>
                  <a:lnTo>
                    <a:pt x="1049" y="197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3445" y="2597"/>
              <a:ext cx="1202" cy="1200"/>
            </a:xfrm>
            <a:custGeom>
              <a:avLst/>
              <a:gdLst>
                <a:gd name="T0" fmla="*/ 219 w 2405"/>
                <a:gd name="T1" fmla="*/ 2181 h 2400"/>
                <a:gd name="T2" fmla="*/ 219 w 2405"/>
                <a:gd name="T3" fmla="*/ 1680 h 2400"/>
                <a:gd name="T4" fmla="*/ 702 w 2405"/>
                <a:gd name="T5" fmla="*/ 1854 h 2400"/>
                <a:gd name="T6" fmla="*/ 1825 w 2405"/>
                <a:gd name="T7" fmla="*/ 1078 h 2400"/>
                <a:gd name="T8" fmla="*/ 1322 w 2405"/>
                <a:gd name="T9" fmla="*/ 576 h 2400"/>
                <a:gd name="T10" fmla="*/ 546 w 2405"/>
                <a:gd name="T11" fmla="*/ 1698 h 2400"/>
                <a:gd name="T12" fmla="*/ 1322 w 2405"/>
                <a:gd name="T13" fmla="*/ 576 h 2400"/>
                <a:gd name="T14" fmla="*/ 1739 w 2405"/>
                <a:gd name="T15" fmla="*/ 217 h 2400"/>
                <a:gd name="T16" fmla="*/ 1657 w 2405"/>
                <a:gd name="T17" fmla="*/ 249 h 2400"/>
                <a:gd name="T18" fmla="*/ 1478 w 2405"/>
                <a:gd name="T19" fmla="*/ 423 h 2400"/>
                <a:gd name="T20" fmla="*/ 2120 w 2405"/>
                <a:gd name="T21" fmla="*/ 781 h 2400"/>
                <a:gd name="T22" fmla="*/ 2174 w 2405"/>
                <a:gd name="T23" fmla="*/ 704 h 2400"/>
                <a:gd name="T24" fmla="*/ 2186 w 2405"/>
                <a:gd name="T25" fmla="*/ 620 h 2400"/>
                <a:gd name="T26" fmla="*/ 2152 w 2405"/>
                <a:gd name="T27" fmla="*/ 538 h 2400"/>
                <a:gd name="T28" fmla="*/ 1901 w 2405"/>
                <a:gd name="T29" fmla="*/ 281 h 2400"/>
                <a:gd name="T30" fmla="*/ 1823 w 2405"/>
                <a:gd name="T31" fmla="*/ 227 h 2400"/>
                <a:gd name="T32" fmla="*/ 1761 w 2405"/>
                <a:gd name="T33" fmla="*/ 0 h 2400"/>
                <a:gd name="T34" fmla="*/ 1887 w 2405"/>
                <a:gd name="T35" fmla="*/ 20 h 2400"/>
                <a:gd name="T36" fmla="*/ 2002 w 2405"/>
                <a:gd name="T37" fmla="*/ 82 h 2400"/>
                <a:gd name="T38" fmla="*/ 2275 w 2405"/>
                <a:gd name="T39" fmla="*/ 345 h 2400"/>
                <a:gd name="T40" fmla="*/ 2359 w 2405"/>
                <a:gd name="T41" fmla="*/ 457 h 2400"/>
                <a:gd name="T42" fmla="*/ 2401 w 2405"/>
                <a:gd name="T43" fmla="*/ 578 h 2400"/>
                <a:gd name="T44" fmla="*/ 2401 w 2405"/>
                <a:gd name="T45" fmla="*/ 704 h 2400"/>
                <a:gd name="T46" fmla="*/ 2359 w 2405"/>
                <a:gd name="T47" fmla="*/ 825 h 2400"/>
                <a:gd name="T48" fmla="*/ 2275 w 2405"/>
                <a:gd name="T49" fmla="*/ 937 h 2400"/>
                <a:gd name="T50" fmla="*/ 820 w 2405"/>
                <a:gd name="T51" fmla="*/ 2386 h 2400"/>
                <a:gd name="T52" fmla="*/ 766 w 2405"/>
                <a:gd name="T53" fmla="*/ 2400 h 2400"/>
                <a:gd name="T54" fmla="*/ 76 w 2405"/>
                <a:gd name="T55" fmla="*/ 2394 h 2400"/>
                <a:gd name="T56" fmla="*/ 22 w 2405"/>
                <a:gd name="T57" fmla="*/ 2356 h 2400"/>
                <a:gd name="T58" fmla="*/ 0 w 2405"/>
                <a:gd name="T59" fmla="*/ 2290 h 2400"/>
                <a:gd name="T60" fmla="*/ 4 w 2405"/>
                <a:gd name="T61" fmla="*/ 1607 h 2400"/>
                <a:gd name="T62" fmla="*/ 32 w 2405"/>
                <a:gd name="T63" fmla="*/ 1559 h 2400"/>
                <a:gd name="T64" fmla="*/ 1518 w 2405"/>
                <a:gd name="T65" fmla="*/ 82 h 2400"/>
                <a:gd name="T66" fmla="*/ 1635 w 2405"/>
                <a:gd name="T67" fmla="*/ 20 h 2400"/>
                <a:gd name="T68" fmla="*/ 1761 w 2405"/>
                <a:gd name="T6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5" h="2400">
                  <a:moveTo>
                    <a:pt x="219" y="1680"/>
                  </a:moveTo>
                  <a:lnTo>
                    <a:pt x="219" y="2181"/>
                  </a:lnTo>
                  <a:lnTo>
                    <a:pt x="720" y="2181"/>
                  </a:lnTo>
                  <a:lnTo>
                    <a:pt x="219" y="1680"/>
                  </a:lnTo>
                  <a:close/>
                  <a:moveTo>
                    <a:pt x="1651" y="905"/>
                  </a:moveTo>
                  <a:lnTo>
                    <a:pt x="702" y="1854"/>
                  </a:lnTo>
                  <a:lnTo>
                    <a:pt x="876" y="2027"/>
                  </a:lnTo>
                  <a:lnTo>
                    <a:pt x="1825" y="1078"/>
                  </a:lnTo>
                  <a:lnTo>
                    <a:pt x="1651" y="905"/>
                  </a:lnTo>
                  <a:close/>
                  <a:moveTo>
                    <a:pt x="1322" y="576"/>
                  </a:moveTo>
                  <a:lnTo>
                    <a:pt x="373" y="1525"/>
                  </a:lnTo>
                  <a:lnTo>
                    <a:pt x="546" y="1698"/>
                  </a:lnTo>
                  <a:lnTo>
                    <a:pt x="1496" y="750"/>
                  </a:lnTo>
                  <a:lnTo>
                    <a:pt x="1322" y="576"/>
                  </a:lnTo>
                  <a:close/>
                  <a:moveTo>
                    <a:pt x="1781" y="217"/>
                  </a:moveTo>
                  <a:lnTo>
                    <a:pt x="1739" y="217"/>
                  </a:lnTo>
                  <a:lnTo>
                    <a:pt x="1697" y="227"/>
                  </a:lnTo>
                  <a:lnTo>
                    <a:pt x="1657" y="249"/>
                  </a:lnTo>
                  <a:lnTo>
                    <a:pt x="1619" y="281"/>
                  </a:lnTo>
                  <a:lnTo>
                    <a:pt x="1478" y="423"/>
                  </a:lnTo>
                  <a:lnTo>
                    <a:pt x="1978" y="923"/>
                  </a:lnTo>
                  <a:lnTo>
                    <a:pt x="2120" y="781"/>
                  </a:lnTo>
                  <a:lnTo>
                    <a:pt x="2152" y="744"/>
                  </a:lnTo>
                  <a:lnTo>
                    <a:pt x="2174" y="704"/>
                  </a:lnTo>
                  <a:lnTo>
                    <a:pt x="2186" y="662"/>
                  </a:lnTo>
                  <a:lnTo>
                    <a:pt x="2186" y="620"/>
                  </a:lnTo>
                  <a:lnTo>
                    <a:pt x="2174" y="578"/>
                  </a:lnTo>
                  <a:lnTo>
                    <a:pt x="2152" y="538"/>
                  </a:lnTo>
                  <a:lnTo>
                    <a:pt x="2120" y="500"/>
                  </a:lnTo>
                  <a:lnTo>
                    <a:pt x="1901" y="281"/>
                  </a:lnTo>
                  <a:lnTo>
                    <a:pt x="1863" y="249"/>
                  </a:lnTo>
                  <a:lnTo>
                    <a:pt x="1823" y="227"/>
                  </a:lnTo>
                  <a:lnTo>
                    <a:pt x="1781" y="217"/>
                  </a:lnTo>
                  <a:close/>
                  <a:moveTo>
                    <a:pt x="1761" y="0"/>
                  </a:moveTo>
                  <a:lnTo>
                    <a:pt x="1823" y="6"/>
                  </a:lnTo>
                  <a:lnTo>
                    <a:pt x="1887" y="20"/>
                  </a:lnTo>
                  <a:lnTo>
                    <a:pt x="1946" y="46"/>
                  </a:lnTo>
                  <a:lnTo>
                    <a:pt x="2002" y="82"/>
                  </a:lnTo>
                  <a:lnTo>
                    <a:pt x="2056" y="126"/>
                  </a:lnTo>
                  <a:lnTo>
                    <a:pt x="2275" y="345"/>
                  </a:lnTo>
                  <a:lnTo>
                    <a:pt x="2321" y="399"/>
                  </a:lnTo>
                  <a:lnTo>
                    <a:pt x="2359" y="457"/>
                  </a:lnTo>
                  <a:lnTo>
                    <a:pt x="2385" y="516"/>
                  </a:lnTo>
                  <a:lnTo>
                    <a:pt x="2401" y="578"/>
                  </a:lnTo>
                  <a:lnTo>
                    <a:pt x="2405" y="640"/>
                  </a:lnTo>
                  <a:lnTo>
                    <a:pt x="2401" y="704"/>
                  </a:lnTo>
                  <a:lnTo>
                    <a:pt x="2385" y="766"/>
                  </a:lnTo>
                  <a:lnTo>
                    <a:pt x="2359" y="825"/>
                  </a:lnTo>
                  <a:lnTo>
                    <a:pt x="2321" y="883"/>
                  </a:lnTo>
                  <a:lnTo>
                    <a:pt x="2275" y="937"/>
                  </a:lnTo>
                  <a:lnTo>
                    <a:pt x="842" y="2368"/>
                  </a:lnTo>
                  <a:lnTo>
                    <a:pt x="820" y="2386"/>
                  </a:lnTo>
                  <a:lnTo>
                    <a:pt x="794" y="2396"/>
                  </a:lnTo>
                  <a:lnTo>
                    <a:pt x="766" y="2400"/>
                  </a:lnTo>
                  <a:lnTo>
                    <a:pt x="110" y="2400"/>
                  </a:lnTo>
                  <a:lnTo>
                    <a:pt x="76" y="2394"/>
                  </a:lnTo>
                  <a:lnTo>
                    <a:pt x="44" y="2378"/>
                  </a:lnTo>
                  <a:lnTo>
                    <a:pt x="22" y="2356"/>
                  </a:lnTo>
                  <a:lnTo>
                    <a:pt x="6" y="2324"/>
                  </a:lnTo>
                  <a:lnTo>
                    <a:pt x="0" y="2290"/>
                  </a:lnTo>
                  <a:lnTo>
                    <a:pt x="0" y="1635"/>
                  </a:lnTo>
                  <a:lnTo>
                    <a:pt x="4" y="1607"/>
                  </a:lnTo>
                  <a:lnTo>
                    <a:pt x="14" y="1581"/>
                  </a:lnTo>
                  <a:lnTo>
                    <a:pt x="32" y="1559"/>
                  </a:lnTo>
                  <a:lnTo>
                    <a:pt x="1464" y="126"/>
                  </a:lnTo>
                  <a:lnTo>
                    <a:pt x="1518" y="82"/>
                  </a:lnTo>
                  <a:lnTo>
                    <a:pt x="1573" y="46"/>
                  </a:lnTo>
                  <a:lnTo>
                    <a:pt x="1635" y="20"/>
                  </a:lnTo>
                  <a:lnTo>
                    <a:pt x="1697" y="6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1586" y="519"/>
              <a:ext cx="2623" cy="3278"/>
            </a:xfrm>
            <a:custGeom>
              <a:avLst/>
              <a:gdLst>
                <a:gd name="T0" fmla="*/ 4044 w 5247"/>
                <a:gd name="T1" fmla="*/ 0 h 6556"/>
                <a:gd name="T2" fmla="*/ 4100 w 5247"/>
                <a:gd name="T3" fmla="*/ 16 h 6556"/>
                <a:gd name="T4" fmla="*/ 5215 w 5247"/>
                <a:gd name="T5" fmla="*/ 1124 h 6556"/>
                <a:gd name="T6" fmla="*/ 5245 w 5247"/>
                <a:gd name="T7" fmla="*/ 1174 h 6556"/>
                <a:gd name="T8" fmla="*/ 5245 w 5247"/>
                <a:gd name="T9" fmla="*/ 1230 h 6556"/>
                <a:gd name="T10" fmla="*/ 5215 w 5247"/>
                <a:gd name="T11" fmla="*/ 1280 h 6556"/>
                <a:gd name="T12" fmla="*/ 5167 w 5247"/>
                <a:gd name="T13" fmla="*/ 1308 h 6556"/>
                <a:gd name="T14" fmla="*/ 5111 w 5247"/>
                <a:gd name="T15" fmla="*/ 1308 h 6556"/>
                <a:gd name="T16" fmla="*/ 5061 w 5247"/>
                <a:gd name="T17" fmla="*/ 1280 h 6556"/>
                <a:gd name="T18" fmla="*/ 546 w 5247"/>
                <a:gd name="T19" fmla="*/ 219 h 6556"/>
                <a:gd name="T20" fmla="*/ 433 w 5247"/>
                <a:gd name="T21" fmla="*/ 239 h 6556"/>
                <a:gd name="T22" fmla="*/ 337 w 5247"/>
                <a:gd name="T23" fmla="*/ 297 h 6556"/>
                <a:gd name="T24" fmla="*/ 265 w 5247"/>
                <a:gd name="T25" fmla="*/ 381 h 6556"/>
                <a:gd name="T26" fmla="*/ 225 w 5247"/>
                <a:gd name="T27" fmla="*/ 488 h 6556"/>
                <a:gd name="T28" fmla="*/ 219 w 5247"/>
                <a:gd name="T29" fmla="*/ 6010 h 6556"/>
                <a:gd name="T30" fmla="*/ 239 w 5247"/>
                <a:gd name="T31" fmla="*/ 6123 h 6556"/>
                <a:gd name="T32" fmla="*/ 297 w 5247"/>
                <a:gd name="T33" fmla="*/ 6221 h 6556"/>
                <a:gd name="T34" fmla="*/ 383 w 5247"/>
                <a:gd name="T35" fmla="*/ 6293 h 6556"/>
                <a:gd name="T36" fmla="*/ 489 w 5247"/>
                <a:gd name="T37" fmla="*/ 6333 h 6556"/>
                <a:gd name="T38" fmla="*/ 3390 w 5247"/>
                <a:gd name="T39" fmla="*/ 6337 h 6556"/>
                <a:gd name="T40" fmla="*/ 3454 w 5247"/>
                <a:gd name="T41" fmla="*/ 6359 h 6556"/>
                <a:gd name="T42" fmla="*/ 3494 w 5247"/>
                <a:gd name="T43" fmla="*/ 6413 h 6556"/>
                <a:gd name="T44" fmla="*/ 3494 w 5247"/>
                <a:gd name="T45" fmla="*/ 6480 h 6556"/>
                <a:gd name="T46" fmla="*/ 3454 w 5247"/>
                <a:gd name="T47" fmla="*/ 6534 h 6556"/>
                <a:gd name="T48" fmla="*/ 3390 w 5247"/>
                <a:gd name="T49" fmla="*/ 6556 h 6556"/>
                <a:gd name="T50" fmla="*/ 467 w 5247"/>
                <a:gd name="T51" fmla="*/ 6550 h 6556"/>
                <a:gd name="T52" fmla="*/ 317 w 5247"/>
                <a:gd name="T53" fmla="*/ 6504 h 6556"/>
                <a:gd name="T54" fmla="*/ 189 w 5247"/>
                <a:gd name="T55" fmla="*/ 6422 h 6556"/>
                <a:gd name="T56" fmla="*/ 90 w 5247"/>
                <a:gd name="T57" fmla="*/ 6307 h 6556"/>
                <a:gd name="T58" fmla="*/ 24 w 5247"/>
                <a:gd name="T59" fmla="*/ 6167 h 6556"/>
                <a:gd name="T60" fmla="*/ 0 w 5247"/>
                <a:gd name="T61" fmla="*/ 6010 h 6556"/>
                <a:gd name="T62" fmla="*/ 6 w 5247"/>
                <a:gd name="T63" fmla="*/ 466 h 6556"/>
                <a:gd name="T64" fmla="*/ 52 w 5247"/>
                <a:gd name="T65" fmla="*/ 317 h 6556"/>
                <a:gd name="T66" fmla="*/ 136 w 5247"/>
                <a:gd name="T67" fmla="*/ 189 h 6556"/>
                <a:gd name="T68" fmla="*/ 249 w 5247"/>
                <a:gd name="T69" fmla="*/ 88 h 6556"/>
                <a:gd name="T70" fmla="*/ 389 w 5247"/>
                <a:gd name="T71" fmla="*/ 24 h 6556"/>
                <a:gd name="T72" fmla="*/ 546 w 5247"/>
                <a:gd name="T73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7" h="6556">
                  <a:moveTo>
                    <a:pt x="546" y="0"/>
                  </a:moveTo>
                  <a:lnTo>
                    <a:pt x="4044" y="0"/>
                  </a:lnTo>
                  <a:lnTo>
                    <a:pt x="4074" y="4"/>
                  </a:lnTo>
                  <a:lnTo>
                    <a:pt x="4100" y="16"/>
                  </a:lnTo>
                  <a:lnTo>
                    <a:pt x="4122" y="32"/>
                  </a:lnTo>
                  <a:lnTo>
                    <a:pt x="5215" y="1124"/>
                  </a:lnTo>
                  <a:lnTo>
                    <a:pt x="5233" y="1148"/>
                  </a:lnTo>
                  <a:lnTo>
                    <a:pt x="5245" y="1174"/>
                  </a:lnTo>
                  <a:lnTo>
                    <a:pt x="5247" y="1202"/>
                  </a:lnTo>
                  <a:lnTo>
                    <a:pt x="5245" y="1230"/>
                  </a:lnTo>
                  <a:lnTo>
                    <a:pt x="5233" y="1256"/>
                  </a:lnTo>
                  <a:lnTo>
                    <a:pt x="5215" y="1280"/>
                  </a:lnTo>
                  <a:lnTo>
                    <a:pt x="5193" y="1298"/>
                  </a:lnTo>
                  <a:lnTo>
                    <a:pt x="5167" y="1308"/>
                  </a:lnTo>
                  <a:lnTo>
                    <a:pt x="5139" y="1312"/>
                  </a:lnTo>
                  <a:lnTo>
                    <a:pt x="5111" y="1308"/>
                  </a:lnTo>
                  <a:lnTo>
                    <a:pt x="5085" y="1298"/>
                  </a:lnTo>
                  <a:lnTo>
                    <a:pt x="5061" y="1280"/>
                  </a:lnTo>
                  <a:lnTo>
                    <a:pt x="4000" y="219"/>
                  </a:lnTo>
                  <a:lnTo>
                    <a:pt x="546" y="219"/>
                  </a:lnTo>
                  <a:lnTo>
                    <a:pt x="489" y="223"/>
                  </a:lnTo>
                  <a:lnTo>
                    <a:pt x="433" y="239"/>
                  </a:lnTo>
                  <a:lnTo>
                    <a:pt x="383" y="263"/>
                  </a:lnTo>
                  <a:lnTo>
                    <a:pt x="337" y="297"/>
                  </a:lnTo>
                  <a:lnTo>
                    <a:pt x="297" y="335"/>
                  </a:lnTo>
                  <a:lnTo>
                    <a:pt x="265" y="381"/>
                  </a:lnTo>
                  <a:lnTo>
                    <a:pt x="239" y="433"/>
                  </a:lnTo>
                  <a:lnTo>
                    <a:pt x="225" y="488"/>
                  </a:lnTo>
                  <a:lnTo>
                    <a:pt x="219" y="546"/>
                  </a:lnTo>
                  <a:lnTo>
                    <a:pt x="219" y="6010"/>
                  </a:lnTo>
                  <a:lnTo>
                    <a:pt x="225" y="6068"/>
                  </a:lnTo>
                  <a:lnTo>
                    <a:pt x="239" y="6123"/>
                  </a:lnTo>
                  <a:lnTo>
                    <a:pt x="265" y="6175"/>
                  </a:lnTo>
                  <a:lnTo>
                    <a:pt x="297" y="6221"/>
                  </a:lnTo>
                  <a:lnTo>
                    <a:pt x="337" y="6261"/>
                  </a:lnTo>
                  <a:lnTo>
                    <a:pt x="383" y="6293"/>
                  </a:lnTo>
                  <a:lnTo>
                    <a:pt x="433" y="6317"/>
                  </a:lnTo>
                  <a:lnTo>
                    <a:pt x="489" y="6333"/>
                  </a:lnTo>
                  <a:lnTo>
                    <a:pt x="546" y="6337"/>
                  </a:lnTo>
                  <a:lnTo>
                    <a:pt x="3390" y="6337"/>
                  </a:lnTo>
                  <a:lnTo>
                    <a:pt x="3424" y="6343"/>
                  </a:lnTo>
                  <a:lnTo>
                    <a:pt x="3454" y="6359"/>
                  </a:lnTo>
                  <a:lnTo>
                    <a:pt x="3478" y="6383"/>
                  </a:lnTo>
                  <a:lnTo>
                    <a:pt x="3494" y="6413"/>
                  </a:lnTo>
                  <a:lnTo>
                    <a:pt x="3498" y="6446"/>
                  </a:lnTo>
                  <a:lnTo>
                    <a:pt x="3494" y="6480"/>
                  </a:lnTo>
                  <a:lnTo>
                    <a:pt x="3478" y="6512"/>
                  </a:lnTo>
                  <a:lnTo>
                    <a:pt x="3454" y="6534"/>
                  </a:lnTo>
                  <a:lnTo>
                    <a:pt x="3424" y="6550"/>
                  </a:lnTo>
                  <a:lnTo>
                    <a:pt x="3390" y="6556"/>
                  </a:lnTo>
                  <a:lnTo>
                    <a:pt x="546" y="6556"/>
                  </a:lnTo>
                  <a:lnTo>
                    <a:pt x="467" y="6550"/>
                  </a:lnTo>
                  <a:lnTo>
                    <a:pt x="389" y="6532"/>
                  </a:lnTo>
                  <a:lnTo>
                    <a:pt x="317" y="6504"/>
                  </a:lnTo>
                  <a:lnTo>
                    <a:pt x="249" y="6468"/>
                  </a:lnTo>
                  <a:lnTo>
                    <a:pt x="189" y="6422"/>
                  </a:lnTo>
                  <a:lnTo>
                    <a:pt x="136" y="6369"/>
                  </a:lnTo>
                  <a:lnTo>
                    <a:pt x="90" y="6307"/>
                  </a:lnTo>
                  <a:lnTo>
                    <a:pt x="52" y="6239"/>
                  </a:lnTo>
                  <a:lnTo>
                    <a:pt x="24" y="6167"/>
                  </a:lnTo>
                  <a:lnTo>
                    <a:pt x="6" y="6090"/>
                  </a:lnTo>
                  <a:lnTo>
                    <a:pt x="0" y="6010"/>
                  </a:lnTo>
                  <a:lnTo>
                    <a:pt x="0" y="546"/>
                  </a:lnTo>
                  <a:lnTo>
                    <a:pt x="6" y="466"/>
                  </a:lnTo>
                  <a:lnTo>
                    <a:pt x="24" y="389"/>
                  </a:lnTo>
                  <a:lnTo>
                    <a:pt x="52" y="317"/>
                  </a:lnTo>
                  <a:lnTo>
                    <a:pt x="90" y="249"/>
                  </a:lnTo>
                  <a:lnTo>
                    <a:pt x="136" y="189"/>
                  </a:lnTo>
                  <a:lnTo>
                    <a:pt x="189" y="136"/>
                  </a:lnTo>
                  <a:lnTo>
                    <a:pt x="249" y="88"/>
                  </a:lnTo>
                  <a:lnTo>
                    <a:pt x="317" y="52"/>
                  </a:lnTo>
                  <a:lnTo>
                    <a:pt x="389" y="24"/>
                  </a:lnTo>
                  <a:lnTo>
                    <a:pt x="467" y="6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2788" y="3141"/>
              <a:ext cx="547" cy="110"/>
            </a:xfrm>
            <a:custGeom>
              <a:avLst/>
              <a:gdLst>
                <a:gd name="T0" fmla="*/ 110 w 1093"/>
                <a:gd name="T1" fmla="*/ 0 h 220"/>
                <a:gd name="T2" fmla="*/ 985 w 1093"/>
                <a:gd name="T3" fmla="*/ 0 h 220"/>
                <a:gd name="T4" fmla="*/ 1019 w 1093"/>
                <a:gd name="T5" fmla="*/ 6 h 220"/>
                <a:gd name="T6" fmla="*/ 1049 w 1093"/>
                <a:gd name="T7" fmla="*/ 22 h 220"/>
                <a:gd name="T8" fmla="*/ 1073 w 1093"/>
                <a:gd name="T9" fmla="*/ 46 h 220"/>
                <a:gd name="T10" fmla="*/ 1089 w 1093"/>
                <a:gd name="T11" fmla="*/ 76 h 220"/>
                <a:gd name="T12" fmla="*/ 1093 w 1093"/>
                <a:gd name="T13" fmla="*/ 110 h 220"/>
                <a:gd name="T14" fmla="*/ 1089 w 1093"/>
                <a:gd name="T15" fmla="*/ 144 h 220"/>
                <a:gd name="T16" fmla="*/ 1073 w 1093"/>
                <a:gd name="T17" fmla="*/ 174 h 220"/>
                <a:gd name="T18" fmla="*/ 1049 w 1093"/>
                <a:gd name="T19" fmla="*/ 198 h 220"/>
                <a:gd name="T20" fmla="*/ 1019 w 1093"/>
                <a:gd name="T21" fmla="*/ 214 h 220"/>
                <a:gd name="T22" fmla="*/ 985 w 1093"/>
                <a:gd name="T23" fmla="*/ 220 h 220"/>
                <a:gd name="T24" fmla="*/ 110 w 1093"/>
                <a:gd name="T25" fmla="*/ 220 h 220"/>
                <a:gd name="T26" fmla="*/ 76 w 1093"/>
                <a:gd name="T27" fmla="*/ 214 h 220"/>
                <a:gd name="T28" fmla="*/ 46 w 1093"/>
                <a:gd name="T29" fmla="*/ 198 h 220"/>
                <a:gd name="T30" fmla="*/ 22 w 1093"/>
                <a:gd name="T31" fmla="*/ 174 h 220"/>
                <a:gd name="T32" fmla="*/ 6 w 1093"/>
                <a:gd name="T33" fmla="*/ 144 h 220"/>
                <a:gd name="T34" fmla="*/ 0 w 1093"/>
                <a:gd name="T35" fmla="*/ 110 h 220"/>
                <a:gd name="T36" fmla="*/ 6 w 1093"/>
                <a:gd name="T37" fmla="*/ 76 h 220"/>
                <a:gd name="T38" fmla="*/ 22 w 1093"/>
                <a:gd name="T39" fmla="*/ 46 h 220"/>
                <a:gd name="T40" fmla="*/ 46 w 1093"/>
                <a:gd name="T41" fmla="*/ 22 h 220"/>
                <a:gd name="T42" fmla="*/ 76 w 1093"/>
                <a:gd name="T43" fmla="*/ 6 h 220"/>
                <a:gd name="T44" fmla="*/ 110 w 1093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20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4"/>
                  </a:lnTo>
                  <a:lnTo>
                    <a:pt x="985" y="220"/>
                  </a:lnTo>
                  <a:lnTo>
                    <a:pt x="110" y="220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/>
          </p:nvSpPr>
          <p:spPr bwMode="auto">
            <a:xfrm>
              <a:off x="2133" y="1503"/>
              <a:ext cx="437" cy="436"/>
            </a:xfrm>
            <a:custGeom>
              <a:avLst/>
              <a:gdLst>
                <a:gd name="T0" fmla="*/ 217 w 873"/>
                <a:gd name="T1" fmla="*/ 218 h 873"/>
                <a:gd name="T2" fmla="*/ 217 w 873"/>
                <a:gd name="T3" fmla="*/ 656 h 873"/>
                <a:gd name="T4" fmla="*/ 654 w 873"/>
                <a:gd name="T5" fmla="*/ 656 h 873"/>
                <a:gd name="T6" fmla="*/ 654 w 873"/>
                <a:gd name="T7" fmla="*/ 218 h 873"/>
                <a:gd name="T8" fmla="*/ 217 w 873"/>
                <a:gd name="T9" fmla="*/ 218 h 873"/>
                <a:gd name="T10" fmla="*/ 107 w 873"/>
                <a:gd name="T11" fmla="*/ 0 h 873"/>
                <a:gd name="T12" fmla="*/ 764 w 873"/>
                <a:gd name="T13" fmla="*/ 0 h 873"/>
                <a:gd name="T14" fmla="*/ 799 w 873"/>
                <a:gd name="T15" fmla="*/ 6 h 873"/>
                <a:gd name="T16" fmla="*/ 829 w 873"/>
                <a:gd name="T17" fmla="*/ 20 h 873"/>
                <a:gd name="T18" fmla="*/ 851 w 873"/>
                <a:gd name="T19" fmla="*/ 44 h 873"/>
                <a:gd name="T20" fmla="*/ 867 w 873"/>
                <a:gd name="T21" fmla="*/ 74 h 873"/>
                <a:gd name="T22" fmla="*/ 873 w 873"/>
                <a:gd name="T23" fmla="*/ 110 h 873"/>
                <a:gd name="T24" fmla="*/ 873 w 873"/>
                <a:gd name="T25" fmla="*/ 766 h 873"/>
                <a:gd name="T26" fmla="*/ 867 w 873"/>
                <a:gd name="T27" fmla="*/ 800 h 873"/>
                <a:gd name="T28" fmla="*/ 851 w 873"/>
                <a:gd name="T29" fmla="*/ 830 h 873"/>
                <a:gd name="T30" fmla="*/ 829 w 873"/>
                <a:gd name="T31" fmla="*/ 854 h 873"/>
                <a:gd name="T32" fmla="*/ 799 w 873"/>
                <a:gd name="T33" fmla="*/ 869 h 873"/>
                <a:gd name="T34" fmla="*/ 764 w 873"/>
                <a:gd name="T35" fmla="*/ 873 h 873"/>
                <a:gd name="T36" fmla="*/ 107 w 873"/>
                <a:gd name="T37" fmla="*/ 873 h 873"/>
                <a:gd name="T38" fmla="*/ 74 w 873"/>
                <a:gd name="T39" fmla="*/ 869 h 873"/>
                <a:gd name="T40" fmla="*/ 44 w 873"/>
                <a:gd name="T41" fmla="*/ 854 h 873"/>
                <a:gd name="T42" fmla="*/ 20 w 873"/>
                <a:gd name="T43" fmla="*/ 830 h 873"/>
                <a:gd name="T44" fmla="*/ 4 w 873"/>
                <a:gd name="T45" fmla="*/ 800 h 873"/>
                <a:gd name="T46" fmla="*/ 0 w 873"/>
                <a:gd name="T47" fmla="*/ 766 h 873"/>
                <a:gd name="T48" fmla="*/ 0 w 873"/>
                <a:gd name="T49" fmla="*/ 110 h 873"/>
                <a:gd name="T50" fmla="*/ 4 w 873"/>
                <a:gd name="T51" fmla="*/ 74 h 873"/>
                <a:gd name="T52" fmla="*/ 20 w 873"/>
                <a:gd name="T53" fmla="*/ 44 h 873"/>
                <a:gd name="T54" fmla="*/ 44 w 873"/>
                <a:gd name="T55" fmla="*/ 20 h 873"/>
                <a:gd name="T56" fmla="*/ 74 w 873"/>
                <a:gd name="T57" fmla="*/ 6 h 873"/>
                <a:gd name="T58" fmla="*/ 107 w 873"/>
                <a:gd name="T5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3">
                  <a:moveTo>
                    <a:pt x="217" y="218"/>
                  </a:moveTo>
                  <a:lnTo>
                    <a:pt x="217" y="656"/>
                  </a:lnTo>
                  <a:lnTo>
                    <a:pt x="654" y="656"/>
                  </a:lnTo>
                  <a:lnTo>
                    <a:pt x="654" y="218"/>
                  </a:lnTo>
                  <a:lnTo>
                    <a:pt x="217" y="218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0"/>
                  </a:lnTo>
                  <a:lnTo>
                    <a:pt x="851" y="44"/>
                  </a:lnTo>
                  <a:lnTo>
                    <a:pt x="867" y="74"/>
                  </a:lnTo>
                  <a:lnTo>
                    <a:pt x="873" y="110"/>
                  </a:lnTo>
                  <a:lnTo>
                    <a:pt x="873" y="766"/>
                  </a:lnTo>
                  <a:lnTo>
                    <a:pt x="867" y="800"/>
                  </a:lnTo>
                  <a:lnTo>
                    <a:pt x="851" y="830"/>
                  </a:lnTo>
                  <a:lnTo>
                    <a:pt x="829" y="854"/>
                  </a:lnTo>
                  <a:lnTo>
                    <a:pt x="799" y="869"/>
                  </a:lnTo>
                  <a:lnTo>
                    <a:pt x="764" y="873"/>
                  </a:lnTo>
                  <a:lnTo>
                    <a:pt x="107" y="873"/>
                  </a:lnTo>
                  <a:lnTo>
                    <a:pt x="74" y="869"/>
                  </a:lnTo>
                  <a:lnTo>
                    <a:pt x="44" y="854"/>
                  </a:lnTo>
                  <a:lnTo>
                    <a:pt x="20" y="830"/>
                  </a:lnTo>
                  <a:lnTo>
                    <a:pt x="4" y="800"/>
                  </a:lnTo>
                  <a:lnTo>
                    <a:pt x="0" y="766"/>
                  </a:lnTo>
                  <a:lnTo>
                    <a:pt x="0" y="110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/>
          </p:nvSpPr>
          <p:spPr bwMode="auto">
            <a:xfrm>
              <a:off x="2133" y="2813"/>
              <a:ext cx="437" cy="438"/>
            </a:xfrm>
            <a:custGeom>
              <a:avLst/>
              <a:gdLst>
                <a:gd name="T0" fmla="*/ 217 w 873"/>
                <a:gd name="T1" fmla="*/ 219 h 875"/>
                <a:gd name="T2" fmla="*/ 217 w 873"/>
                <a:gd name="T3" fmla="*/ 655 h 875"/>
                <a:gd name="T4" fmla="*/ 654 w 873"/>
                <a:gd name="T5" fmla="*/ 655 h 875"/>
                <a:gd name="T6" fmla="*/ 654 w 873"/>
                <a:gd name="T7" fmla="*/ 219 h 875"/>
                <a:gd name="T8" fmla="*/ 217 w 873"/>
                <a:gd name="T9" fmla="*/ 219 h 875"/>
                <a:gd name="T10" fmla="*/ 107 w 873"/>
                <a:gd name="T11" fmla="*/ 0 h 875"/>
                <a:gd name="T12" fmla="*/ 764 w 873"/>
                <a:gd name="T13" fmla="*/ 0 h 875"/>
                <a:gd name="T14" fmla="*/ 799 w 873"/>
                <a:gd name="T15" fmla="*/ 6 h 875"/>
                <a:gd name="T16" fmla="*/ 829 w 873"/>
                <a:gd name="T17" fmla="*/ 22 h 875"/>
                <a:gd name="T18" fmla="*/ 851 w 873"/>
                <a:gd name="T19" fmla="*/ 45 h 875"/>
                <a:gd name="T20" fmla="*/ 867 w 873"/>
                <a:gd name="T21" fmla="*/ 75 h 875"/>
                <a:gd name="T22" fmla="*/ 873 w 873"/>
                <a:gd name="T23" fmla="*/ 109 h 875"/>
                <a:gd name="T24" fmla="*/ 873 w 873"/>
                <a:gd name="T25" fmla="*/ 765 h 875"/>
                <a:gd name="T26" fmla="*/ 867 w 873"/>
                <a:gd name="T27" fmla="*/ 799 h 875"/>
                <a:gd name="T28" fmla="*/ 851 w 873"/>
                <a:gd name="T29" fmla="*/ 829 h 875"/>
                <a:gd name="T30" fmla="*/ 829 w 873"/>
                <a:gd name="T31" fmla="*/ 853 h 875"/>
                <a:gd name="T32" fmla="*/ 799 w 873"/>
                <a:gd name="T33" fmla="*/ 869 h 875"/>
                <a:gd name="T34" fmla="*/ 764 w 873"/>
                <a:gd name="T35" fmla="*/ 875 h 875"/>
                <a:gd name="T36" fmla="*/ 107 w 873"/>
                <a:gd name="T37" fmla="*/ 875 h 875"/>
                <a:gd name="T38" fmla="*/ 74 w 873"/>
                <a:gd name="T39" fmla="*/ 869 h 875"/>
                <a:gd name="T40" fmla="*/ 44 w 873"/>
                <a:gd name="T41" fmla="*/ 853 h 875"/>
                <a:gd name="T42" fmla="*/ 20 w 873"/>
                <a:gd name="T43" fmla="*/ 829 h 875"/>
                <a:gd name="T44" fmla="*/ 4 w 873"/>
                <a:gd name="T45" fmla="*/ 799 h 875"/>
                <a:gd name="T46" fmla="*/ 0 w 873"/>
                <a:gd name="T47" fmla="*/ 765 h 875"/>
                <a:gd name="T48" fmla="*/ 0 w 873"/>
                <a:gd name="T49" fmla="*/ 109 h 875"/>
                <a:gd name="T50" fmla="*/ 4 w 873"/>
                <a:gd name="T51" fmla="*/ 75 h 875"/>
                <a:gd name="T52" fmla="*/ 20 w 873"/>
                <a:gd name="T53" fmla="*/ 45 h 875"/>
                <a:gd name="T54" fmla="*/ 44 w 873"/>
                <a:gd name="T55" fmla="*/ 22 h 875"/>
                <a:gd name="T56" fmla="*/ 74 w 873"/>
                <a:gd name="T57" fmla="*/ 6 h 875"/>
                <a:gd name="T58" fmla="*/ 107 w 873"/>
                <a:gd name="T59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5">
                  <a:moveTo>
                    <a:pt x="217" y="219"/>
                  </a:moveTo>
                  <a:lnTo>
                    <a:pt x="217" y="655"/>
                  </a:lnTo>
                  <a:lnTo>
                    <a:pt x="654" y="655"/>
                  </a:lnTo>
                  <a:lnTo>
                    <a:pt x="654" y="219"/>
                  </a:lnTo>
                  <a:lnTo>
                    <a:pt x="217" y="219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2"/>
                  </a:lnTo>
                  <a:lnTo>
                    <a:pt x="851" y="45"/>
                  </a:lnTo>
                  <a:lnTo>
                    <a:pt x="867" y="75"/>
                  </a:lnTo>
                  <a:lnTo>
                    <a:pt x="873" y="109"/>
                  </a:lnTo>
                  <a:lnTo>
                    <a:pt x="873" y="765"/>
                  </a:lnTo>
                  <a:lnTo>
                    <a:pt x="867" y="799"/>
                  </a:lnTo>
                  <a:lnTo>
                    <a:pt x="851" y="829"/>
                  </a:lnTo>
                  <a:lnTo>
                    <a:pt x="829" y="853"/>
                  </a:lnTo>
                  <a:lnTo>
                    <a:pt x="799" y="869"/>
                  </a:lnTo>
                  <a:lnTo>
                    <a:pt x="764" y="875"/>
                  </a:lnTo>
                  <a:lnTo>
                    <a:pt x="107" y="875"/>
                  </a:lnTo>
                  <a:lnTo>
                    <a:pt x="74" y="869"/>
                  </a:lnTo>
                  <a:lnTo>
                    <a:pt x="44" y="853"/>
                  </a:lnTo>
                  <a:lnTo>
                    <a:pt x="20" y="829"/>
                  </a:lnTo>
                  <a:lnTo>
                    <a:pt x="4" y="799"/>
                  </a:lnTo>
                  <a:lnTo>
                    <a:pt x="0" y="765"/>
                  </a:lnTo>
                  <a:lnTo>
                    <a:pt x="0" y="109"/>
                  </a:lnTo>
                  <a:lnTo>
                    <a:pt x="4" y="75"/>
                  </a:lnTo>
                  <a:lnTo>
                    <a:pt x="20" y="45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2133" y="2159"/>
              <a:ext cx="437" cy="436"/>
            </a:xfrm>
            <a:custGeom>
              <a:avLst/>
              <a:gdLst>
                <a:gd name="T0" fmla="*/ 770 w 873"/>
                <a:gd name="T1" fmla="*/ 0 h 873"/>
                <a:gd name="T2" fmla="*/ 797 w 873"/>
                <a:gd name="T3" fmla="*/ 4 h 873"/>
                <a:gd name="T4" fmla="*/ 825 w 873"/>
                <a:gd name="T5" fmla="*/ 18 h 873"/>
                <a:gd name="T6" fmla="*/ 847 w 873"/>
                <a:gd name="T7" fmla="*/ 36 h 873"/>
                <a:gd name="T8" fmla="*/ 861 w 873"/>
                <a:gd name="T9" fmla="*/ 60 h 873"/>
                <a:gd name="T10" fmla="*/ 871 w 873"/>
                <a:gd name="T11" fmla="*/ 88 h 873"/>
                <a:gd name="T12" fmla="*/ 873 w 873"/>
                <a:gd name="T13" fmla="*/ 116 h 873"/>
                <a:gd name="T14" fmla="*/ 867 w 873"/>
                <a:gd name="T15" fmla="*/ 144 h 873"/>
                <a:gd name="T16" fmla="*/ 855 w 873"/>
                <a:gd name="T17" fmla="*/ 169 h 873"/>
                <a:gd name="T18" fmla="*/ 419 w 873"/>
                <a:gd name="T19" fmla="*/ 825 h 873"/>
                <a:gd name="T20" fmla="*/ 397 w 873"/>
                <a:gd name="T21" fmla="*/ 849 h 873"/>
                <a:gd name="T22" fmla="*/ 369 w 873"/>
                <a:gd name="T23" fmla="*/ 865 h 873"/>
                <a:gd name="T24" fmla="*/ 337 w 873"/>
                <a:gd name="T25" fmla="*/ 873 h 873"/>
                <a:gd name="T26" fmla="*/ 327 w 873"/>
                <a:gd name="T27" fmla="*/ 873 h 873"/>
                <a:gd name="T28" fmla="*/ 299 w 873"/>
                <a:gd name="T29" fmla="*/ 869 h 873"/>
                <a:gd name="T30" fmla="*/ 273 w 873"/>
                <a:gd name="T31" fmla="*/ 859 h 873"/>
                <a:gd name="T32" fmla="*/ 249 w 873"/>
                <a:gd name="T33" fmla="*/ 841 h 873"/>
                <a:gd name="T34" fmla="*/ 32 w 873"/>
                <a:gd name="T35" fmla="*/ 622 h 873"/>
                <a:gd name="T36" fmla="*/ 14 w 873"/>
                <a:gd name="T37" fmla="*/ 600 h 873"/>
                <a:gd name="T38" fmla="*/ 2 w 873"/>
                <a:gd name="T39" fmla="*/ 574 h 873"/>
                <a:gd name="T40" fmla="*/ 0 w 873"/>
                <a:gd name="T41" fmla="*/ 546 h 873"/>
                <a:gd name="T42" fmla="*/ 2 w 873"/>
                <a:gd name="T43" fmla="*/ 518 h 873"/>
                <a:gd name="T44" fmla="*/ 14 w 873"/>
                <a:gd name="T45" fmla="*/ 492 h 873"/>
                <a:gd name="T46" fmla="*/ 32 w 873"/>
                <a:gd name="T47" fmla="*/ 468 h 873"/>
                <a:gd name="T48" fmla="*/ 54 w 873"/>
                <a:gd name="T49" fmla="*/ 451 h 873"/>
                <a:gd name="T50" fmla="*/ 80 w 873"/>
                <a:gd name="T51" fmla="*/ 441 h 873"/>
                <a:gd name="T52" fmla="*/ 107 w 873"/>
                <a:gd name="T53" fmla="*/ 437 h 873"/>
                <a:gd name="T54" fmla="*/ 135 w 873"/>
                <a:gd name="T55" fmla="*/ 441 h 873"/>
                <a:gd name="T56" fmla="*/ 161 w 873"/>
                <a:gd name="T57" fmla="*/ 451 h 873"/>
                <a:gd name="T58" fmla="*/ 185 w 873"/>
                <a:gd name="T59" fmla="*/ 468 h 873"/>
                <a:gd name="T60" fmla="*/ 309 w 873"/>
                <a:gd name="T61" fmla="*/ 592 h 873"/>
                <a:gd name="T62" fmla="*/ 674 w 873"/>
                <a:gd name="T63" fmla="*/ 48 h 873"/>
                <a:gd name="T64" fmla="*/ 692 w 873"/>
                <a:gd name="T65" fmla="*/ 26 h 873"/>
                <a:gd name="T66" fmla="*/ 716 w 873"/>
                <a:gd name="T67" fmla="*/ 10 h 873"/>
                <a:gd name="T68" fmla="*/ 742 w 873"/>
                <a:gd name="T69" fmla="*/ 2 h 873"/>
                <a:gd name="T70" fmla="*/ 770 w 873"/>
                <a:gd name="T71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3" h="873">
                  <a:moveTo>
                    <a:pt x="770" y="0"/>
                  </a:moveTo>
                  <a:lnTo>
                    <a:pt x="797" y="4"/>
                  </a:lnTo>
                  <a:lnTo>
                    <a:pt x="825" y="18"/>
                  </a:lnTo>
                  <a:lnTo>
                    <a:pt x="847" y="36"/>
                  </a:lnTo>
                  <a:lnTo>
                    <a:pt x="861" y="60"/>
                  </a:lnTo>
                  <a:lnTo>
                    <a:pt x="871" y="88"/>
                  </a:lnTo>
                  <a:lnTo>
                    <a:pt x="873" y="116"/>
                  </a:lnTo>
                  <a:lnTo>
                    <a:pt x="867" y="144"/>
                  </a:lnTo>
                  <a:lnTo>
                    <a:pt x="855" y="169"/>
                  </a:lnTo>
                  <a:lnTo>
                    <a:pt x="419" y="825"/>
                  </a:lnTo>
                  <a:lnTo>
                    <a:pt x="397" y="849"/>
                  </a:lnTo>
                  <a:lnTo>
                    <a:pt x="369" y="865"/>
                  </a:lnTo>
                  <a:lnTo>
                    <a:pt x="337" y="873"/>
                  </a:lnTo>
                  <a:lnTo>
                    <a:pt x="327" y="873"/>
                  </a:lnTo>
                  <a:lnTo>
                    <a:pt x="299" y="869"/>
                  </a:lnTo>
                  <a:lnTo>
                    <a:pt x="273" y="859"/>
                  </a:lnTo>
                  <a:lnTo>
                    <a:pt x="249" y="841"/>
                  </a:lnTo>
                  <a:lnTo>
                    <a:pt x="32" y="622"/>
                  </a:lnTo>
                  <a:lnTo>
                    <a:pt x="14" y="600"/>
                  </a:lnTo>
                  <a:lnTo>
                    <a:pt x="2" y="574"/>
                  </a:lnTo>
                  <a:lnTo>
                    <a:pt x="0" y="546"/>
                  </a:lnTo>
                  <a:lnTo>
                    <a:pt x="2" y="518"/>
                  </a:lnTo>
                  <a:lnTo>
                    <a:pt x="14" y="492"/>
                  </a:lnTo>
                  <a:lnTo>
                    <a:pt x="32" y="468"/>
                  </a:lnTo>
                  <a:lnTo>
                    <a:pt x="54" y="451"/>
                  </a:lnTo>
                  <a:lnTo>
                    <a:pt x="80" y="441"/>
                  </a:lnTo>
                  <a:lnTo>
                    <a:pt x="107" y="437"/>
                  </a:lnTo>
                  <a:lnTo>
                    <a:pt x="135" y="441"/>
                  </a:lnTo>
                  <a:lnTo>
                    <a:pt x="161" y="451"/>
                  </a:lnTo>
                  <a:lnTo>
                    <a:pt x="185" y="468"/>
                  </a:lnTo>
                  <a:lnTo>
                    <a:pt x="309" y="592"/>
                  </a:lnTo>
                  <a:lnTo>
                    <a:pt x="674" y="48"/>
                  </a:lnTo>
                  <a:lnTo>
                    <a:pt x="692" y="26"/>
                  </a:lnTo>
                  <a:lnTo>
                    <a:pt x="716" y="10"/>
                  </a:lnTo>
                  <a:lnTo>
                    <a:pt x="742" y="2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4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3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Last meeting (20.4.2017)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926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 (4.5.2017)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4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View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2477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28879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Meetings</a:t>
            </a:r>
            <a:r>
              <a:rPr lang="cs-CZ" sz="2400" dirty="0" smtClean="0">
                <a:solidFill>
                  <a:schemeClr val="tx1"/>
                </a:solidFill>
              </a:rPr>
              <a:t>: 16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Steering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Workshops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held</a:t>
            </a:r>
            <a:r>
              <a:rPr lang="cs-CZ" sz="2400" dirty="0" smtClean="0">
                <a:solidFill>
                  <a:schemeClr val="tx1"/>
                </a:solidFill>
              </a:rPr>
              <a:t>: 5 (so far)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Documents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created</a:t>
            </a:r>
            <a:r>
              <a:rPr lang="cs-CZ" sz="2400" dirty="0" smtClean="0">
                <a:solidFill>
                  <a:schemeClr val="tx1"/>
                </a:solidFill>
              </a:rPr>
              <a:t>: x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Spanning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over</a:t>
            </a:r>
            <a:r>
              <a:rPr lang="cs-CZ" sz="2400" dirty="0" smtClean="0">
                <a:solidFill>
                  <a:schemeClr val="tx1"/>
                </a:solidFill>
              </a:rPr>
              <a:t>: x </a:t>
            </a:r>
            <a:r>
              <a:rPr lang="cs-CZ" sz="2400" dirty="0" err="1" smtClean="0">
                <a:solidFill>
                  <a:schemeClr val="tx1"/>
                </a:solidFill>
              </a:rPr>
              <a:t>pages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Lines </a:t>
            </a:r>
            <a:r>
              <a:rPr lang="cs-CZ" sz="2400" dirty="0" err="1" smtClean="0">
                <a:solidFill>
                  <a:schemeClr val="tx1"/>
                </a:solidFill>
              </a:rPr>
              <a:t>of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code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worked</a:t>
            </a:r>
            <a:r>
              <a:rPr lang="cs-CZ" sz="2400" dirty="0" smtClean="0">
                <a:solidFill>
                  <a:schemeClr val="tx1"/>
                </a:solidFill>
              </a:rPr>
              <a:t> on: 323 198</a:t>
            </a:r>
            <a:endParaRPr lang="cs-CZ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7" y="2427805"/>
            <a:ext cx="4428211" cy="195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48" y="4124609"/>
            <a:ext cx="8410224" cy="218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8" name="Oval 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9" name="Oval 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10" name="Oval 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11" name="Oval 1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12" name="Oval 1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13" name="Oval 1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14" name="Oval 1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15" name="Oval 1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16" name="Oval 1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17" name="Oval 1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8376</TotalTime>
  <Words>669</Words>
  <Application>Microsoft Office PowerPoint</Application>
  <PresentationFormat>On-screen Show (4:3)</PresentationFormat>
  <Paragraphs>370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Wingdings</vt:lpstr>
      <vt:lpstr>Technika-Bold</vt:lpstr>
      <vt:lpstr>Arial</vt:lpstr>
      <vt:lpstr>Technika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Project plan</vt:lpstr>
      <vt:lpstr>Risk log</vt:lpstr>
      <vt:lpstr>Detailed requirements specification</vt:lpstr>
      <vt:lpstr>Use case specification</vt:lpstr>
      <vt:lpstr>Analytics slides</vt:lpstr>
      <vt:lpstr>Analysis – What are we doing?</vt:lpstr>
      <vt:lpstr>Analysis - Full Project View</vt:lpstr>
      <vt:lpstr>Analysis – We don‘t want to reinvent wheels.</vt:lpstr>
      <vt:lpstr>Development slides</vt:lpstr>
      <vt:lpstr>Development progress</vt:lpstr>
      <vt:lpstr>Full Project View: Starting point </vt:lpstr>
      <vt:lpstr>Full Project View: Current status</vt:lpstr>
      <vt:lpstr>Testing slides</vt:lpstr>
      <vt:lpstr>Old slides</vt:lpstr>
      <vt:lpstr>Project is being steadily updated…</vt:lpstr>
      <vt:lpstr>…and we are still within planned schedule</vt:lpstr>
      <vt:lpstr>Today we need to:</vt:lpstr>
      <vt:lpstr>Development update</vt:lpstr>
      <vt:lpstr>Development progress</vt:lpstr>
      <vt:lpstr>Full Project View: Last meeting (20.4.2017)</vt:lpstr>
      <vt:lpstr>Full Project View: Current status (4.5.2017)</vt:lpstr>
      <vt:lpstr>Testing update</vt:lpstr>
      <vt:lpstr>High-level View</vt:lpstr>
      <vt:lpstr>Unit testing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131</cp:revision>
  <cp:lastPrinted>2017-03-01T18:10:55Z</cp:lastPrinted>
  <dcterms:created xsi:type="dcterms:W3CDTF">2016-12-15T15:45:09Z</dcterms:created>
  <dcterms:modified xsi:type="dcterms:W3CDTF">2017-05-24T17:33:13Z</dcterms:modified>
</cp:coreProperties>
</file>